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918400" cy="43891200"/>
  <p:notesSz cx="6858000" cy="9144000"/>
  <p:defaultTextStyle>
    <a:defPPr>
      <a:defRPr lang="en-US"/>
    </a:defPPr>
    <a:lvl1pPr algn="l" rtl="0" fontAlgn="base">
      <a:spcBef>
        <a:spcPct val="0"/>
      </a:spcBef>
      <a:spcAft>
        <a:spcPct val="0"/>
      </a:spcAft>
      <a:defRPr sz="8400" kern="1200">
        <a:solidFill>
          <a:schemeClr val="tx1"/>
        </a:solidFill>
        <a:latin typeface="Arial" panose="020B0604020202020204" pitchFamily="34" charset="0"/>
        <a:ea typeface="ＭＳ Ｐゴシック" charset="-128"/>
        <a:cs typeface="+mn-cs"/>
      </a:defRPr>
    </a:lvl1pPr>
    <a:lvl2pPr marL="457200" algn="l" rtl="0" fontAlgn="base">
      <a:spcBef>
        <a:spcPct val="0"/>
      </a:spcBef>
      <a:spcAft>
        <a:spcPct val="0"/>
      </a:spcAft>
      <a:defRPr sz="8400" kern="1200">
        <a:solidFill>
          <a:schemeClr val="tx1"/>
        </a:solidFill>
        <a:latin typeface="Arial" panose="020B0604020202020204" pitchFamily="34" charset="0"/>
        <a:ea typeface="ＭＳ Ｐゴシック" charset="-128"/>
        <a:cs typeface="+mn-cs"/>
      </a:defRPr>
    </a:lvl2pPr>
    <a:lvl3pPr marL="914400" algn="l" rtl="0" fontAlgn="base">
      <a:spcBef>
        <a:spcPct val="0"/>
      </a:spcBef>
      <a:spcAft>
        <a:spcPct val="0"/>
      </a:spcAft>
      <a:defRPr sz="8400" kern="1200">
        <a:solidFill>
          <a:schemeClr val="tx1"/>
        </a:solidFill>
        <a:latin typeface="Arial" panose="020B0604020202020204" pitchFamily="34" charset="0"/>
        <a:ea typeface="ＭＳ Ｐゴシック" charset="-128"/>
        <a:cs typeface="+mn-cs"/>
      </a:defRPr>
    </a:lvl3pPr>
    <a:lvl4pPr marL="1371600" algn="l" rtl="0" fontAlgn="base">
      <a:spcBef>
        <a:spcPct val="0"/>
      </a:spcBef>
      <a:spcAft>
        <a:spcPct val="0"/>
      </a:spcAft>
      <a:defRPr sz="8400" kern="1200">
        <a:solidFill>
          <a:schemeClr val="tx1"/>
        </a:solidFill>
        <a:latin typeface="Arial" panose="020B0604020202020204" pitchFamily="34" charset="0"/>
        <a:ea typeface="ＭＳ Ｐゴシック" charset="-128"/>
        <a:cs typeface="+mn-cs"/>
      </a:defRPr>
    </a:lvl4pPr>
    <a:lvl5pPr marL="1828800" algn="l" rtl="0" fontAlgn="base">
      <a:spcBef>
        <a:spcPct val="0"/>
      </a:spcBef>
      <a:spcAft>
        <a:spcPct val="0"/>
      </a:spcAft>
      <a:defRPr sz="8400" kern="1200">
        <a:solidFill>
          <a:schemeClr val="tx1"/>
        </a:solidFill>
        <a:latin typeface="Arial" panose="020B0604020202020204" pitchFamily="34" charset="0"/>
        <a:ea typeface="ＭＳ Ｐゴシック" charset="-128"/>
        <a:cs typeface="+mn-cs"/>
      </a:defRPr>
    </a:lvl5pPr>
    <a:lvl6pPr marL="2286000" algn="l" defTabSz="914400" rtl="0" eaLnBrk="1" latinLnBrk="0" hangingPunct="1">
      <a:defRPr sz="8400" kern="1200">
        <a:solidFill>
          <a:schemeClr val="tx1"/>
        </a:solidFill>
        <a:latin typeface="Arial" panose="020B0604020202020204" pitchFamily="34" charset="0"/>
        <a:ea typeface="ＭＳ Ｐゴシック" charset="-128"/>
        <a:cs typeface="+mn-cs"/>
      </a:defRPr>
    </a:lvl6pPr>
    <a:lvl7pPr marL="2743200" algn="l" defTabSz="914400" rtl="0" eaLnBrk="1" latinLnBrk="0" hangingPunct="1">
      <a:defRPr sz="8400" kern="1200">
        <a:solidFill>
          <a:schemeClr val="tx1"/>
        </a:solidFill>
        <a:latin typeface="Arial" panose="020B0604020202020204" pitchFamily="34" charset="0"/>
        <a:ea typeface="ＭＳ Ｐゴシック" charset="-128"/>
        <a:cs typeface="+mn-cs"/>
      </a:defRPr>
    </a:lvl7pPr>
    <a:lvl8pPr marL="3200400" algn="l" defTabSz="914400" rtl="0" eaLnBrk="1" latinLnBrk="0" hangingPunct="1">
      <a:defRPr sz="8400" kern="1200">
        <a:solidFill>
          <a:schemeClr val="tx1"/>
        </a:solidFill>
        <a:latin typeface="Arial" panose="020B0604020202020204" pitchFamily="34" charset="0"/>
        <a:ea typeface="ＭＳ Ｐゴシック" charset="-128"/>
        <a:cs typeface="+mn-cs"/>
      </a:defRPr>
    </a:lvl8pPr>
    <a:lvl9pPr marL="3657600" algn="l" defTabSz="914400" rtl="0" eaLnBrk="1" latinLnBrk="0" hangingPunct="1">
      <a:defRPr sz="8400" kern="1200">
        <a:solidFill>
          <a:schemeClr val="tx1"/>
        </a:solidFill>
        <a:latin typeface="Arial" panose="020B0604020202020204" pitchFamily="34" charset="0"/>
        <a:ea typeface="ＭＳ Ｐゴシック" charset="-128"/>
        <a:cs typeface="+mn-cs"/>
      </a:defRPr>
    </a:lvl9pPr>
  </p:defaultTextStyle>
  <p:extLst>
    <p:ext uri="{EFAFB233-063F-42B5-8137-9DF3F51BA10A}">
      <p15:sldGuideLst xmlns:p15="http://schemas.microsoft.com/office/powerpoint/2012/main">
        <p15:guide id="1" orient="horz" pos="13824">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3" d="100"/>
          <a:sy n="13" d="100"/>
        </p:scale>
        <p:origin x="2530" y="149"/>
      </p:cViewPr>
      <p:guideLst>
        <p:guide orient="horz" pos="13824"/>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jpeg>
</file>

<file path=ppt/media/image12.jpeg>
</file>

<file path=ppt/media/image13.png>
</file>

<file path=ppt/media/image14.png>
</file>

<file path=ppt/media/image15.jp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3D5C5BC0-8E2C-41ED-BA18-AEC20A2881C3}" type="datetime1">
              <a:rPr lang="en-US" altLang="en-US"/>
              <a:pPr/>
              <a:t>12/11/2015</a:t>
            </a:fld>
            <a:endParaRPr lang="en-US" alt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8397DAC8-8358-4C6F-A3F6-46BED496508A}" type="slidenum">
              <a:rPr lang="en-US" altLang="en-US"/>
              <a:pPr/>
              <a:t>‹#›</a:t>
            </a:fld>
            <a:endParaRPr lang="en-US" altLang="en-US"/>
          </a:p>
        </p:txBody>
      </p:sp>
    </p:spTree>
    <p:extLst>
      <p:ext uri="{BB962C8B-B14F-4D97-AF65-F5344CB8AC3E}">
        <p14:creationId xmlns:p14="http://schemas.microsoft.com/office/powerpoint/2010/main" val="266327574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smtClean="0"/>
          </a:p>
        </p:txBody>
      </p:sp>
      <p:sp>
        <p:nvSpPr>
          <p:cNvPr id="153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8400">
                <a:solidFill>
                  <a:schemeClr val="tx1"/>
                </a:solidFill>
                <a:latin typeface="Arial" panose="020B0604020202020204" pitchFamily="34" charset="0"/>
                <a:ea typeface="ＭＳ Ｐゴシック" charset="-128"/>
              </a:defRPr>
            </a:lvl1pPr>
            <a:lvl2pPr marL="37931725" indent="-37474525" eaLnBrk="0" hangingPunct="0">
              <a:defRPr sz="8400">
                <a:solidFill>
                  <a:schemeClr val="tx1"/>
                </a:solidFill>
                <a:latin typeface="Arial" panose="020B0604020202020204" pitchFamily="34" charset="0"/>
                <a:ea typeface="ＭＳ Ｐゴシック" charset="-128"/>
              </a:defRPr>
            </a:lvl2pPr>
            <a:lvl3pPr eaLnBrk="0" hangingPunct="0">
              <a:defRPr sz="8400">
                <a:solidFill>
                  <a:schemeClr val="tx1"/>
                </a:solidFill>
                <a:latin typeface="Arial" panose="020B0604020202020204" pitchFamily="34" charset="0"/>
                <a:ea typeface="ＭＳ Ｐゴシック" charset="-128"/>
              </a:defRPr>
            </a:lvl3pPr>
            <a:lvl4pPr eaLnBrk="0" hangingPunct="0">
              <a:defRPr sz="8400">
                <a:solidFill>
                  <a:schemeClr val="tx1"/>
                </a:solidFill>
                <a:latin typeface="Arial" panose="020B0604020202020204" pitchFamily="34" charset="0"/>
                <a:ea typeface="ＭＳ Ｐゴシック" charset="-128"/>
              </a:defRPr>
            </a:lvl4pPr>
            <a:lvl5pPr eaLnBrk="0" hangingPunct="0">
              <a:defRPr sz="8400">
                <a:solidFill>
                  <a:schemeClr val="tx1"/>
                </a:solidFill>
                <a:latin typeface="Arial" panose="020B0604020202020204" pitchFamily="34" charset="0"/>
                <a:ea typeface="ＭＳ Ｐゴシック" charset="-128"/>
              </a:defRPr>
            </a:lvl5pPr>
            <a:lvl6pPr marL="4572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6pPr>
            <a:lvl7pPr marL="9144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7pPr>
            <a:lvl8pPr marL="13716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8pPr>
            <a:lvl9pPr marL="18288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9pPr>
          </a:lstStyle>
          <a:p>
            <a:pPr eaLnBrk="1" hangingPunct="1"/>
            <a:fld id="{C73CCD7D-B326-467B-A867-FC65BCA8009B}" type="slidenum">
              <a:rPr lang="en-US" altLang="en-US" sz="1200"/>
              <a:pPr eaLnBrk="1" hangingPunct="1"/>
              <a:t>1</a:t>
            </a:fld>
            <a:endParaRPr lang="en-US" altLang="en-US" sz="1200"/>
          </a:p>
        </p:txBody>
      </p:sp>
    </p:spTree>
    <p:extLst>
      <p:ext uri="{BB962C8B-B14F-4D97-AF65-F5344CB8AC3E}">
        <p14:creationId xmlns:p14="http://schemas.microsoft.com/office/powerpoint/2010/main" val="3070287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358" y="13635321"/>
            <a:ext cx="27979687" cy="9408459"/>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7523" y="24872579"/>
            <a:ext cx="23043356" cy="11214847"/>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6F7EFDC3-D6F9-4E74-B771-8CB2B6757921}" type="slidenum">
              <a:rPr lang="en-US" altLang="en-US"/>
              <a:pPr/>
              <a:t>‹#›</a:t>
            </a:fld>
            <a:endParaRPr lang="en-US" altLang="en-US"/>
          </a:p>
        </p:txBody>
      </p:sp>
    </p:spTree>
    <p:extLst>
      <p:ext uri="{BB962C8B-B14F-4D97-AF65-F5344CB8AC3E}">
        <p14:creationId xmlns:p14="http://schemas.microsoft.com/office/powerpoint/2010/main" val="109612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5AB08A96-45D0-4CA0-87CB-1C2C2121CF3D}" type="slidenum">
              <a:rPr lang="en-US" altLang="en-US"/>
              <a:pPr/>
              <a:t>‹#›</a:t>
            </a:fld>
            <a:endParaRPr lang="en-US" altLang="en-US"/>
          </a:p>
        </p:txBody>
      </p:sp>
    </p:spTree>
    <p:extLst>
      <p:ext uri="{BB962C8B-B14F-4D97-AF65-F5344CB8AC3E}">
        <p14:creationId xmlns:p14="http://schemas.microsoft.com/office/powerpoint/2010/main" val="2220978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6079" y="1757084"/>
            <a:ext cx="7406878" cy="3745005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45446" y="1757084"/>
            <a:ext cx="22106335" cy="3745005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93B69B9A-7066-49DE-A5DE-87CE289EC05A}" type="slidenum">
              <a:rPr lang="en-US" altLang="en-US"/>
              <a:pPr/>
              <a:t>‹#›</a:t>
            </a:fld>
            <a:endParaRPr lang="en-US" altLang="en-US"/>
          </a:p>
        </p:txBody>
      </p:sp>
    </p:spTree>
    <p:extLst>
      <p:ext uri="{BB962C8B-B14F-4D97-AF65-F5344CB8AC3E}">
        <p14:creationId xmlns:p14="http://schemas.microsoft.com/office/powerpoint/2010/main" val="1702012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5FCC0786-0AE4-421D-BDF4-168F7C5B91B8}" type="slidenum">
              <a:rPr lang="en-US" altLang="en-US"/>
              <a:pPr/>
              <a:t>‹#›</a:t>
            </a:fld>
            <a:endParaRPr lang="en-US" altLang="en-US"/>
          </a:p>
        </p:txBody>
      </p:sp>
    </p:spTree>
    <p:extLst>
      <p:ext uri="{BB962C8B-B14F-4D97-AF65-F5344CB8AC3E}">
        <p14:creationId xmlns:p14="http://schemas.microsoft.com/office/powerpoint/2010/main" val="1026444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6" y="28205210"/>
            <a:ext cx="27980878" cy="871593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6" y="18604007"/>
            <a:ext cx="27980878" cy="96012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59276A7D-D0F0-499D-8A8A-84C0A65D9F6A}" type="slidenum">
              <a:rPr lang="en-US" altLang="en-US"/>
              <a:pPr/>
              <a:t>‹#›</a:t>
            </a:fld>
            <a:endParaRPr lang="en-US" altLang="en-US"/>
          </a:p>
        </p:txBody>
      </p:sp>
    </p:spTree>
    <p:extLst>
      <p:ext uri="{BB962C8B-B14F-4D97-AF65-F5344CB8AC3E}">
        <p14:creationId xmlns:p14="http://schemas.microsoft.com/office/powerpoint/2010/main" val="34595041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45445" y="10242177"/>
            <a:ext cx="14756606" cy="2896496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516352" y="10242177"/>
            <a:ext cx="14756606" cy="2896496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C0E6B386-CE3F-4AA1-B1B4-A8F9A2478940}" type="slidenum">
              <a:rPr lang="en-US" altLang="en-US"/>
              <a:pPr/>
              <a:t>‹#›</a:t>
            </a:fld>
            <a:endParaRPr lang="en-US" altLang="en-US"/>
          </a:p>
        </p:txBody>
      </p:sp>
    </p:spTree>
    <p:extLst>
      <p:ext uri="{BB962C8B-B14F-4D97-AF65-F5344CB8AC3E}">
        <p14:creationId xmlns:p14="http://schemas.microsoft.com/office/powerpoint/2010/main" val="538721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444" y="9825318"/>
            <a:ext cx="14544676" cy="409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45444" y="13919949"/>
            <a:ext cx="14544676" cy="252871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328" y="9825318"/>
            <a:ext cx="14550628" cy="409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16722328" y="13919949"/>
            <a:ext cx="14550628" cy="252871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A1B7E8F8-53DD-41FA-967A-A9125F65E9B2}" type="slidenum">
              <a:rPr lang="en-US" altLang="en-US"/>
              <a:pPr/>
              <a:t>‹#›</a:t>
            </a:fld>
            <a:endParaRPr lang="en-US" altLang="en-US"/>
          </a:p>
        </p:txBody>
      </p:sp>
    </p:spTree>
    <p:extLst>
      <p:ext uri="{BB962C8B-B14F-4D97-AF65-F5344CB8AC3E}">
        <p14:creationId xmlns:p14="http://schemas.microsoft.com/office/powerpoint/2010/main" val="1592551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0AEF05D7-10D8-4E4B-BC56-1CC7CFFA5788}" type="slidenum">
              <a:rPr lang="en-US" altLang="en-US"/>
              <a:pPr/>
              <a:t>‹#›</a:t>
            </a:fld>
            <a:endParaRPr lang="en-US" altLang="en-US"/>
          </a:p>
        </p:txBody>
      </p:sp>
    </p:spTree>
    <p:extLst>
      <p:ext uri="{BB962C8B-B14F-4D97-AF65-F5344CB8AC3E}">
        <p14:creationId xmlns:p14="http://schemas.microsoft.com/office/powerpoint/2010/main" val="30619443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99C73CB9-048D-42A0-85E8-418AB2BAB9B9}" type="slidenum">
              <a:rPr lang="en-US" altLang="en-US"/>
              <a:pPr/>
              <a:t>‹#›</a:t>
            </a:fld>
            <a:endParaRPr lang="en-US" altLang="en-US"/>
          </a:p>
        </p:txBody>
      </p:sp>
    </p:spTree>
    <p:extLst>
      <p:ext uri="{BB962C8B-B14F-4D97-AF65-F5344CB8AC3E}">
        <p14:creationId xmlns:p14="http://schemas.microsoft.com/office/powerpoint/2010/main" val="358400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445" y="1748118"/>
            <a:ext cx="10829926" cy="7436224"/>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2870656" y="1748118"/>
            <a:ext cx="18402300" cy="374590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445" y="9184341"/>
            <a:ext cx="10829926" cy="300228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F0E255CB-6B79-437A-AC90-AB08B5ABF6A7}" type="slidenum">
              <a:rPr lang="en-US" altLang="en-US"/>
              <a:pPr/>
              <a:t>‹#›</a:t>
            </a:fld>
            <a:endParaRPr lang="en-US" altLang="en-US"/>
          </a:p>
        </p:txBody>
      </p:sp>
    </p:spTree>
    <p:extLst>
      <p:ext uri="{BB962C8B-B14F-4D97-AF65-F5344CB8AC3E}">
        <p14:creationId xmlns:p14="http://schemas.microsoft.com/office/powerpoint/2010/main" val="11619121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999" y="30724289"/>
            <a:ext cx="19751278" cy="362622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6451999" y="3922059"/>
            <a:ext cx="19751278" cy="2633382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6451999" y="34350512"/>
            <a:ext cx="19751278" cy="515246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FD7AFDB9-6101-46A7-8629-269A74D58CC9}" type="slidenum">
              <a:rPr lang="en-US" altLang="en-US"/>
              <a:pPr/>
              <a:t>‹#›</a:t>
            </a:fld>
            <a:endParaRPr lang="en-US" altLang="en-US"/>
          </a:p>
        </p:txBody>
      </p:sp>
    </p:spTree>
    <p:extLst>
      <p:ext uri="{BB962C8B-B14F-4D97-AF65-F5344CB8AC3E}">
        <p14:creationId xmlns:p14="http://schemas.microsoft.com/office/powerpoint/2010/main" val="2775097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46238" y="1757363"/>
            <a:ext cx="29627512" cy="731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8460" tIns="214230" rIns="428460" bIns="214230" numCol="1" anchor="ctr" anchorCtr="0" compatLnSpc="1">
            <a:prstTxWarp prst="textNoShape">
              <a:avLst/>
            </a:prstTxWarp>
          </a:bodyPr>
          <a:lstStyle/>
          <a:p>
            <a:pPr lvl="0"/>
            <a:r>
              <a:rPr lang="en-US" altLang="en-US" smtClean="0"/>
              <a:t>Haga clic para cambiar el estilo de título	</a:t>
            </a:r>
          </a:p>
        </p:txBody>
      </p:sp>
      <p:sp>
        <p:nvSpPr>
          <p:cNvPr id="1027" name="Rectangle 3"/>
          <p:cNvSpPr>
            <a:spLocks noGrp="1" noChangeArrowheads="1"/>
          </p:cNvSpPr>
          <p:nvPr>
            <p:ph type="body" idx="1"/>
          </p:nvPr>
        </p:nvSpPr>
        <p:spPr bwMode="auto">
          <a:xfrm>
            <a:off x="1646238" y="10242550"/>
            <a:ext cx="29627512" cy="2896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8460" tIns="214230" rIns="428460" bIns="214230" numCol="1" anchor="t" anchorCtr="0" compatLnSpc="1">
            <a:prstTxWarp prst="textNoShape">
              <a:avLst/>
            </a:prstTxWarp>
          </a:bodyPr>
          <a:lstStyle/>
          <a:p>
            <a:pPr lvl="0"/>
            <a:r>
              <a:rPr lang="en-US" altLang="en-US" smtClean="0"/>
              <a:t>Haga clic para modificar el estilo de texto del patrón</a:t>
            </a:r>
          </a:p>
          <a:p>
            <a:pPr lvl="1"/>
            <a:r>
              <a:rPr lang="en-US" altLang="en-US" smtClean="0"/>
              <a:t>Segundo nivel</a:t>
            </a:r>
          </a:p>
          <a:p>
            <a:pPr lvl="2"/>
            <a:r>
              <a:rPr lang="en-US" altLang="en-US" smtClean="0"/>
              <a:t>Tercer nivel</a:t>
            </a:r>
          </a:p>
          <a:p>
            <a:pPr lvl="3"/>
            <a:r>
              <a:rPr lang="en-US" altLang="en-US" smtClean="0"/>
              <a:t>Cuarto nivel</a:t>
            </a:r>
          </a:p>
          <a:p>
            <a:pPr lvl="4"/>
            <a:r>
              <a:rPr lang="en-US" altLang="en-US" smtClean="0"/>
              <a:t>Quinto nivel</a:t>
            </a:r>
          </a:p>
        </p:txBody>
      </p:sp>
      <p:sp>
        <p:nvSpPr>
          <p:cNvPr id="1028" name="Rectangle 4"/>
          <p:cNvSpPr>
            <a:spLocks noGrp="1" noChangeArrowheads="1"/>
          </p:cNvSpPr>
          <p:nvPr>
            <p:ph type="dt" sz="half" idx="2"/>
          </p:nvPr>
        </p:nvSpPr>
        <p:spPr bwMode="auto">
          <a:xfrm>
            <a:off x="1644650" y="39968488"/>
            <a:ext cx="7681913"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defRPr sz="6600">
                <a:latin typeface="Arial" charset="0"/>
                <a:ea typeface="+mn-ea"/>
                <a:cs typeface="+mn-cs"/>
              </a:defRPr>
            </a:lvl1pPr>
          </a:lstStyle>
          <a:p>
            <a:pPr>
              <a:defRPr/>
            </a:pPr>
            <a:endParaRPr lang="en-US"/>
          </a:p>
        </p:txBody>
      </p:sp>
      <p:sp>
        <p:nvSpPr>
          <p:cNvPr id="1029" name="Rectangle 5"/>
          <p:cNvSpPr>
            <a:spLocks noGrp="1" noChangeArrowheads="1"/>
          </p:cNvSpPr>
          <p:nvPr>
            <p:ph type="ftr" sz="quarter" idx="3"/>
          </p:nvPr>
        </p:nvSpPr>
        <p:spPr bwMode="auto">
          <a:xfrm>
            <a:off x="11247438" y="39968488"/>
            <a:ext cx="10425112"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lgn="ctr">
              <a:defRPr sz="6600">
                <a:latin typeface="Arial" charset="0"/>
                <a:ea typeface="+mn-ea"/>
                <a:cs typeface="+mn-cs"/>
              </a:defRPr>
            </a:lvl1pPr>
          </a:lstStyle>
          <a:p>
            <a:pPr>
              <a:defRPr/>
            </a:pPr>
            <a:endParaRPr lang="en-US"/>
          </a:p>
        </p:txBody>
      </p:sp>
      <p:sp>
        <p:nvSpPr>
          <p:cNvPr id="1030" name="Rectangle 6"/>
          <p:cNvSpPr>
            <a:spLocks noGrp="1" noChangeArrowheads="1"/>
          </p:cNvSpPr>
          <p:nvPr>
            <p:ph type="sldNum" sz="quarter" idx="4"/>
          </p:nvPr>
        </p:nvSpPr>
        <p:spPr bwMode="auto">
          <a:xfrm>
            <a:off x="23591838" y="39968488"/>
            <a:ext cx="7681912"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lgn="r">
              <a:defRPr sz="6600"/>
            </a:lvl1pPr>
          </a:lstStyle>
          <a:p>
            <a:fld id="{E015FA6B-42DA-41CF-928D-3E037D86ABEB}"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284663" rtl="0" eaLnBrk="0" fontAlgn="base" hangingPunct="0">
        <a:spcBef>
          <a:spcPct val="0"/>
        </a:spcBef>
        <a:spcAft>
          <a:spcPct val="0"/>
        </a:spcAft>
        <a:defRPr sz="20600">
          <a:solidFill>
            <a:schemeClr val="tx2"/>
          </a:solidFill>
          <a:latin typeface="+mj-lt"/>
          <a:ea typeface="ＭＳ Ｐゴシック" charset="-128"/>
          <a:cs typeface="ＭＳ Ｐゴシック" charset="-128"/>
        </a:defRPr>
      </a:lvl1pPr>
      <a:lvl2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2pPr>
      <a:lvl3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3pPr>
      <a:lvl4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4pPr>
      <a:lvl5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5pPr>
      <a:lvl6pPr marL="457200" algn="ctr" defTabSz="4284663" rtl="0" fontAlgn="base">
        <a:spcBef>
          <a:spcPct val="0"/>
        </a:spcBef>
        <a:spcAft>
          <a:spcPct val="0"/>
        </a:spcAft>
        <a:defRPr sz="20600">
          <a:solidFill>
            <a:schemeClr val="tx2"/>
          </a:solidFill>
          <a:latin typeface="Arial" charset="0"/>
        </a:defRPr>
      </a:lvl6pPr>
      <a:lvl7pPr marL="914400" algn="ctr" defTabSz="4284663" rtl="0" fontAlgn="base">
        <a:spcBef>
          <a:spcPct val="0"/>
        </a:spcBef>
        <a:spcAft>
          <a:spcPct val="0"/>
        </a:spcAft>
        <a:defRPr sz="20600">
          <a:solidFill>
            <a:schemeClr val="tx2"/>
          </a:solidFill>
          <a:latin typeface="Arial" charset="0"/>
        </a:defRPr>
      </a:lvl7pPr>
      <a:lvl8pPr marL="1371600" algn="ctr" defTabSz="4284663" rtl="0" fontAlgn="base">
        <a:spcBef>
          <a:spcPct val="0"/>
        </a:spcBef>
        <a:spcAft>
          <a:spcPct val="0"/>
        </a:spcAft>
        <a:defRPr sz="20600">
          <a:solidFill>
            <a:schemeClr val="tx2"/>
          </a:solidFill>
          <a:latin typeface="Arial" charset="0"/>
        </a:defRPr>
      </a:lvl8pPr>
      <a:lvl9pPr marL="1828800" algn="ctr" defTabSz="4284663" rtl="0" fontAlgn="base">
        <a:spcBef>
          <a:spcPct val="0"/>
        </a:spcBef>
        <a:spcAft>
          <a:spcPct val="0"/>
        </a:spcAft>
        <a:defRPr sz="20600">
          <a:solidFill>
            <a:schemeClr val="tx2"/>
          </a:solidFill>
          <a:latin typeface="Arial" charset="0"/>
        </a:defRPr>
      </a:lvl9pPr>
    </p:titleStyle>
    <p:bodyStyle>
      <a:lvl1pPr marL="1606550" indent="-1606550" algn="l" defTabSz="4284663" rtl="0" eaLnBrk="0" fontAlgn="base" hangingPunct="0">
        <a:spcBef>
          <a:spcPct val="20000"/>
        </a:spcBef>
        <a:spcAft>
          <a:spcPct val="0"/>
        </a:spcAft>
        <a:buChar char="•"/>
        <a:defRPr sz="15000">
          <a:solidFill>
            <a:schemeClr val="tx1"/>
          </a:solidFill>
          <a:latin typeface="+mn-lt"/>
          <a:ea typeface="ＭＳ Ｐゴシック" charset="-128"/>
          <a:cs typeface="ＭＳ Ｐゴシック" charset="-128"/>
        </a:defRPr>
      </a:lvl1pPr>
      <a:lvl2pPr marL="3481388" indent="-1339850" algn="l" defTabSz="4284663" rtl="0" eaLnBrk="0" fontAlgn="base" hangingPunct="0">
        <a:spcBef>
          <a:spcPct val="20000"/>
        </a:spcBef>
        <a:spcAft>
          <a:spcPct val="0"/>
        </a:spcAft>
        <a:buChar char="–"/>
        <a:defRPr sz="13100">
          <a:solidFill>
            <a:schemeClr val="tx1"/>
          </a:solidFill>
          <a:latin typeface="+mn-lt"/>
          <a:ea typeface="ＭＳ Ｐゴシック" charset="-128"/>
        </a:defRPr>
      </a:lvl2pPr>
      <a:lvl3pPr marL="5356225" indent="-1071563" algn="l" defTabSz="4284663" rtl="0" eaLnBrk="0" fontAlgn="base" hangingPunct="0">
        <a:spcBef>
          <a:spcPct val="20000"/>
        </a:spcBef>
        <a:spcAft>
          <a:spcPct val="0"/>
        </a:spcAft>
        <a:buChar char="•"/>
        <a:defRPr sz="11200">
          <a:solidFill>
            <a:schemeClr val="tx1"/>
          </a:solidFill>
          <a:latin typeface="+mn-lt"/>
          <a:ea typeface="ＭＳ Ｐゴシック" charset="-128"/>
        </a:defRPr>
      </a:lvl3pPr>
      <a:lvl4pPr marL="7497763" indent="-1071563" algn="l" defTabSz="4284663" rtl="0" eaLnBrk="0" fontAlgn="base" hangingPunct="0">
        <a:spcBef>
          <a:spcPct val="20000"/>
        </a:spcBef>
        <a:spcAft>
          <a:spcPct val="0"/>
        </a:spcAft>
        <a:buChar char="–"/>
        <a:defRPr sz="9400">
          <a:solidFill>
            <a:schemeClr val="tx1"/>
          </a:solidFill>
          <a:latin typeface="+mn-lt"/>
          <a:ea typeface="ＭＳ Ｐゴシック" charset="-128"/>
        </a:defRPr>
      </a:lvl4pPr>
      <a:lvl5pPr marL="9640888" indent="-1071563" algn="l" defTabSz="4284663" rtl="0" eaLnBrk="0" fontAlgn="base" hangingPunct="0">
        <a:spcBef>
          <a:spcPct val="20000"/>
        </a:spcBef>
        <a:spcAft>
          <a:spcPct val="0"/>
        </a:spcAft>
        <a:buChar char="»"/>
        <a:defRPr sz="9400">
          <a:solidFill>
            <a:schemeClr val="tx1"/>
          </a:solidFill>
          <a:latin typeface="+mn-lt"/>
          <a:ea typeface="ＭＳ Ｐゴシック" charset="-128"/>
        </a:defRPr>
      </a:lvl5pPr>
      <a:lvl6pPr marL="10098088" indent="-1071563" algn="l" defTabSz="4284663" rtl="0" fontAlgn="base">
        <a:spcBef>
          <a:spcPct val="20000"/>
        </a:spcBef>
        <a:spcAft>
          <a:spcPct val="0"/>
        </a:spcAft>
        <a:buChar char="»"/>
        <a:defRPr sz="9400">
          <a:solidFill>
            <a:schemeClr val="tx1"/>
          </a:solidFill>
          <a:latin typeface="+mn-lt"/>
        </a:defRPr>
      </a:lvl6pPr>
      <a:lvl7pPr marL="10555288" indent="-1071563" algn="l" defTabSz="4284663" rtl="0" fontAlgn="base">
        <a:spcBef>
          <a:spcPct val="20000"/>
        </a:spcBef>
        <a:spcAft>
          <a:spcPct val="0"/>
        </a:spcAft>
        <a:buChar char="»"/>
        <a:defRPr sz="9400">
          <a:solidFill>
            <a:schemeClr val="tx1"/>
          </a:solidFill>
          <a:latin typeface="+mn-lt"/>
        </a:defRPr>
      </a:lvl7pPr>
      <a:lvl8pPr marL="11012488" indent="-1071563" algn="l" defTabSz="4284663" rtl="0" fontAlgn="base">
        <a:spcBef>
          <a:spcPct val="20000"/>
        </a:spcBef>
        <a:spcAft>
          <a:spcPct val="0"/>
        </a:spcAft>
        <a:buChar char="»"/>
        <a:defRPr sz="9400">
          <a:solidFill>
            <a:schemeClr val="tx1"/>
          </a:solidFill>
          <a:latin typeface="+mn-lt"/>
        </a:defRPr>
      </a:lvl8pPr>
      <a:lvl9pPr marL="11469688" indent="-1071563" algn="l" defTabSz="4284663" rtl="0" fontAlgn="base">
        <a:spcBef>
          <a:spcPct val="20000"/>
        </a:spcBef>
        <a:spcAft>
          <a:spcPct val="0"/>
        </a:spcAft>
        <a:buChar char="»"/>
        <a:defRPr sz="9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peg"/><Relationship Id="rId18" Type="http://schemas.openxmlformats.org/officeDocument/2006/relationships/image" Target="../media/image16.jpe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jp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 Box 5"/>
          <p:cNvSpPr txBox="1">
            <a:spLocks noChangeArrowheads="1"/>
          </p:cNvSpPr>
          <p:nvPr/>
        </p:nvSpPr>
        <p:spPr bwMode="auto">
          <a:xfrm>
            <a:off x="5791200" y="2257425"/>
            <a:ext cx="21336000" cy="432016"/>
          </a:xfrm>
          <a:prstGeom prst="rect">
            <a:avLst/>
          </a:prstGeom>
          <a:noFill/>
          <a:ln w="9525">
            <a:noFill/>
            <a:miter lim="800000"/>
            <a:headEnd/>
            <a:tailEnd/>
          </a:ln>
          <a:effectLst/>
        </p:spPr>
        <p:txBody>
          <a:bodyPr lIns="98655" tIns="49327" rIns="98655" bIns="49327">
            <a:spAutoFit/>
          </a:bodyPr>
          <a:lstStyle>
            <a:lvl1pPr defTabSz="985838" eaLnBrk="0" hangingPunct="0">
              <a:defRPr sz="8400">
                <a:solidFill>
                  <a:schemeClr val="tx1"/>
                </a:solidFill>
                <a:latin typeface="Arial" panose="020B0604020202020204" pitchFamily="34" charset="0"/>
                <a:ea typeface="ＭＳ Ｐゴシック" charset="-128"/>
              </a:defRPr>
            </a:lvl1pPr>
            <a:lvl2pPr marL="37931725" indent="-37474525" defTabSz="985838" eaLnBrk="0" hangingPunct="0">
              <a:defRPr sz="8400">
                <a:solidFill>
                  <a:schemeClr val="tx1"/>
                </a:solidFill>
                <a:latin typeface="Arial" panose="020B0604020202020204" pitchFamily="34" charset="0"/>
                <a:ea typeface="ＭＳ Ｐゴシック" charset="-128"/>
              </a:defRPr>
            </a:lvl2pPr>
            <a:lvl3pPr eaLnBrk="0" hangingPunct="0">
              <a:defRPr sz="8400">
                <a:solidFill>
                  <a:schemeClr val="tx1"/>
                </a:solidFill>
                <a:latin typeface="Arial" panose="020B0604020202020204" pitchFamily="34" charset="0"/>
                <a:ea typeface="ＭＳ Ｐゴシック" charset="-128"/>
              </a:defRPr>
            </a:lvl3pPr>
            <a:lvl4pPr eaLnBrk="0" hangingPunct="0">
              <a:defRPr sz="8400">
                <a:solidFill>
                  <a:schemeClr val="tx1"/>
                </a:solidFill>
                <a:latin typeface="Arial" panose="020B0604020202020204" pitchFamily="34" charset="0"/>
                <a:ea typeface="ＭＳ Ｐゴシック" charset="-128"/>
              </a:defRPr>
            </a:lvl4pPr>
            <a:lvl5pPr eaLnBrk="0" hangingPunct="0">
              <a:defRPr sz="8400">
                <a:solidFill>
                  <a:schemeClr val="tx1"/>
                </a:solidFill>
                <a:latin typeface="Arial" panose="020B0604020202020204" pitchFamily="34" charset="0"/>
                <a:ea typeface="ＭＳ Ｐゴシック" charset="-128"/>
              </a:defRPr>
            </a:lvl5pPr>
            <a:lvl6pPr marL="4572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6pPr>
            <a:lvl7pPr marL="9144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7pPr>
            <a:lvl8pPr marL="13716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8pPr>
            <a:lvl9pPr marL="18288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9pPr>
          </a:lstStyle>
          <a:p>
            <a:pPr algn="ctr" eaLnBrk="1" hangingPunct="1">
              <a:lnSpc>
                <a:spcPct val="30000"/>
              </a:lnSpc>
              <a:spcBef>
                <a:spcPct val="50000"/>
              </a:spcBef>
            </a:pPr>
            <a:r>
              <a:rPr lang="en-US" altLang="en-US" sz="7200" b="1" dirty="0">
                <a:effectLst>
                  <a:outerShdw blurRad="38100" dist="38100" dir="2700000" algn="tl">
                    <a:srgbClr val="C0C0C0"/>
                  </a:outerShdw>
                </a:effectLst>
                <a:latin typeface="Times New Roman" panose="02020603050405020304" pitchFamily="18" charset="0"/>
              </a:rPr>
              <a:t>Senior Project, </a:t>
            </a:r>
            <a:r>
              <a:rPr lang="en-US" altLang="en-US" sz="7200" b="1" dirty="0" smtClean="0">
                <a:effectLst>
                  <a:outerShdw blurRad="38100" dist="38100" dir="2700000" algn="tl">
                    <a:srgbClr val="C0C0C0"/>
                  </a:outerShdw>
                </a:effectLst>
                <a:latin typeface="Times New Roman" panose="02020603050405020304" pitchFamily="18" charset="0"/>
              </a:rPr>
              <a:t>2015, Fall</a:t>
            </a:r>
            <a:endParaRPr lang="en-US" altLang="en-US" sz="7200" dirty="0">
              <a:latin typeface="Times New Roman" panose="02020603050405020304" pitchFamily="18" charset="0"/>
            </a:endParaRPr>
          </a:p>
        </p:txBody>
      </p:sp>
      <p:sp>
        <p:nvSpPr>
          <p:cNvPr id="14339" name="Text Box 12"/>
          <p:cNvSpPr txBox="1">
            <a:spLocks noChangeArrowheads="1"/>
          </p:cNvSpPr>
          <p:nvPr/>
        </p:nvSpPr>
        <p:spPr bwMode="auto">
          <a:xfrm>
            <a:off x="6567488" y="2743200"/>
            <a:ext cx="19797712" cy="2454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8655" tIns="49327" rIns="98655" bIns="49327">
            <a:spAutoFit/>
          </a:bodyPr>
          <a:lstStyle>
            <a:lvl1pPr defTabSz="985838" eaLnBrk="0" hangingPunct="0">
              <a:defRPr sz="8400">
                <a:solidFill>
                  <a:schemeClr val="tx1"/>
                </a:solidFill>
                <a:latin typeface="Arial" panose="020B0604020202020204" pitchFamily="34" charset="0"/>
                <a:ea typeface="ＭＳ Ｐゴシック" charset="-128"/>
              </a:defRPr>
            </a:lvl1pPr>
            <a:lvl2pPr marL="37931725" indent="-37474525" defTabSz="985838" eaLnBrk="0" hangingPunct="0">
              <a:defRPr sz="8400">
                <a:solidFill>
                  <a:schemeClr val="tx1"/>
                </a:solidFill>
                <a:latin typeface="Arial" panose="020B0604020202020204" pitchFamily="34" charset="0"/>
                <a:ea typeface="ＭＳ Ｐゴシック" charset="-128"/>
              </a:defRPr>
            </a:lvl2pPr>
            <a:lvl3pPr eaLnBrk="0" hangingPunct="0">
              <a:defRPr sz="8400">
                <a:solidFill>
                  <a:schemeClr val="tx1"/>
                </a:solidFill>
                <a:latin typeface="Arial" panose="020B0604020202020204" pitchFamily="34" charset="0"/>
                <a:ea typeface="ＭＳ Ｐゴシック" charset="-128"/>
              </a:defRPr>
            </a:lvl3pPr>
            <a:lvl4pPr eaLnBrk="0" hangingPunct="0">
              <a:defRPr sz="8400">
                <a:solidFill>
                  <a:schemeClr val="tx1"/>
                </a:solidFill>
                <a:latin typeface="Arial" panose="020B0604020202020204" pitchFamily="34" charset="0"/>
                <a:ea typeface="ＭＳ Ｐゴシック" charset="-128"/>
              </a:defRPr>
            </a:lvl4pPr>
            <a:lvl5pPr eaLnBrk="0" hangingPunct="0">
              <a:defRPr sz="8400">
                <a:solidFill>
                  <a:schemeClr val="tx1"/>
                </a:solidFill>
                <a:latin typeface="Arial" panose="020B0604020202020204" pitchFamily="34" charset="0"/>
                <a:ea typeface="ＭＳ Ｐゴシック" charset="-128"/>
              </a:defRPr>
            </a:lvl5pPr>
            <a:lvl6pPr marL="4572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6pPr>
            <a:lvl7pPr marL="9144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7pPr>
            <a:lvl8pPr marL="13716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8pPr>
            <a:lvl9pPr marL="18288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9pPr>
          </a:lstStyle>
          <a:p>
            <a:pPr algn="ctr" eaLnBrk="1" hangingPunct="1"/>
            <a:r>
              <a:rPr lang="en-US" altLang="en-US" sz="4800" b="1" dirty="0" smtClean="0">
                <a:solidFill>
                  <a:srgbClr val="3333CC"/>
                </a:solidFill>
              </a:rPr>
              <a:t>SkillCourt V.3</a:t>
            </a:r>
            <a:endParaRPr lang="en-US" altLang="en-US" sz="4800" b="1" dirty="0">
              <a:solidFill>
                <a:srgbClr val="3333CC"/>
              </a:solidFill>
            </a:endParaRPr>
          </a:p>
          <a:p>
            <a:pPr algn="ctr" eaLnBrk="1" hangingPunct="1"/>
            <a:r>
              <a:rPr lang="en-US" altLang="en-US" sz="3500" b="1" dirty="0">
                <a:solidFill>
                  <a:srgbClr val="3333CC"/>
                </a:solidFill>
              </a:rPr>
              <a:t>Student: </a:t>
            </a:r>
            <a:r>
              <a:rPr lang="en-US" altLang="en-US" sz="3500" b="1" dirty="0" smtClean="0">
                <a:solidFill>
                  <a:srgbClr val="3333CC"/>
                </a:solidFill>
              </a:rPr>
              <a:t>Sergio Saucedo</a:t>
            </a:r>
            <a:r>
              <a:rPr lang="en-US" altLang="en-US" sz="3500" dirty="0" smtClean="0">
                <a:solidFill>
                  <a:srgbClr val="3333CC"/>
                </a:solidFill>
              </a:rPr>
              <a:t>, </a:t>
            </a:r>
            <a:r>
              <a:rPr lang="en-US" altLang="en-US" sz="3500" dirty="0">
                <a:solidFill>
                  <a:srgbClr val="3333CC"/>
                </a:solidFill>
              </a:rPr>
              <a:t>Florida International University</a:t>
            </a:r>
          </a:p>
          <a:p>
            <a:pPr algn="ctr" eaLnBrk="1" hangingPunct="1"/>
            <a:r>
              <a:rPr lang="en-US" altLang="en-US" sz="3500" b="1" dirty="0">
                <a:solidFill>
                  <a:srgbClr val="3333CC"/>
                </a:solidFill>
              </a:rPr>
              <a:t>Mentor:</a:t>
            </a:r>
            <a:r>
              <a:rPr lang="en-US" altLang="en-US" sz="3500" b="1" i="1" dirty="0">
                <a:solidFill>
                  <a:srgbClr val="3333CC"/>
                </a:solidFill>
              </a:rPr>
              <a:t> </a:t>
            </a:r>
            <a:r>
              <a:rPr lang="en-US" altLang="en-US" sz="3200" dirty="0" err="1" smtClean="0">
                <a:solidFill>
                  <a:srgbClr val="3333CC"/>
                </a:solidFill>
              </a:rPr>
              <a:t>Guðmundur</a:t>
            </a:r>
            <a:r>
              <a:rPr lang="en-US" altLang="en-US" sz="3200" dirty="0" smtClean="0">
                <a:solidFill>
                  <a:srgbClr val="3333CC"/>
                </a:solidFill>
              </a:rPr>
              <a:t> </a:t>
            </a:r>
            <a:r>
              <a:rPr lang="en-US" altLang="ja-JP" sz="3200" dirty="0" err="1" smtClean="0">
                <a:solidFill>
                  <a:srgbClr val="3333CC"/>
                </a:solidFill>
              </a:rPr>
              <a:t>Traustason</a:t>
            </a:r>
            <a:r>
              <a:rPr lang="en-US" altLang="ja-JP" sz="3200" dirty="0" smtClean="0">
                <a:solidFill>
                  <a:srgbClr val="3333CC"/>
                </a:solidFill>
              </a:rPr>
              <a:t>,</a:t>
            </a:r>
            <a:r>
              <a:rPr lang="en-US" altLang="en-US" sz="3200" dirty="0" smtClean="0">
                <a:solidFill>
                  <a:srgbClr val="3333CC"/>
                </a:solidFill>
              </a:rPr>
              <a:t> Jaime </a:t>
            </a:r>
            <a:r>
              <a:rPr lang="en-US" altLang="en-US" sz="3200" dirty="0" err="1" smtClean="0">
                <a:solidFill>
                  <a:srgbClr val="3333CC"/>
                </a:solidFill>
              </a:rPr>
              <a:t>Borras</a:t>
            </a:r>
            <a:endParaRPr lang="en-US" altLang="ja-JP" sz="3200" dirty="0" smtClean="0">
              <a:solidFill>
                <a:srgbClr val="3333CC"/>
              </a:solidFill>
            </a:endParaRPr>
          </a:p>
          <a:p>
            <a:pPr algn="ctr" eaLnBrk="1" hangingPunct="1"/>
            <a:r>
              <a:rPr lang="en-US" altLang="en-US" sz="3500" b="1" dirty="0" smtClean="0">
                <a:solidFill>
                  <a:srgbClr val="3333CC"/>
                </a:solidFill>
              </a:rPr>
              <a:t>Instructor</a:t>
            </a:r>
            <a:r>
              <a:rPr lang="en-US" altLang="en-US" sz="3500" b="1" dirty="0">
                <a:solidFill>
                  <a:srgbClr val="3333CC"/>
                </a:solidFill>
              </a:rPr>
              <a:t>:</a:t>
            </a:r>
            <a:r>
              <a:rPr lang="en-US" altLang="en-US" sz="3500" b="1" i="1" dirty="0">
                <a:solidFill>
                  <a:srgbClr val="3333CC"/>
                </a:solidFill>
              </a:rPr>
              <a:t> </a:t>
            </a:r>
            <a:r>
              <a:rPr lang="en-US" altLang="en-US" sz="3500" dirty="0" err="1">
                <a:solidFill>
                  <a:srgbClr val="3333CC"/>
                </a:solidFill>
              </a:rPr>
              <a:t>Masoud</a:t>
            </a:r>
            <a:r>
              <a:rPr lang="en-US" altLang="en-US" sz="3500" dirty="0">
                <a:solidFill>
                  <a:srgbClr val="3333CC"/>
                </a:solidFill>
              </a:rPr>
              <a:t> </a:t>
            </a:r>
            <a:r>
              <a:rPr lang="en-US" altLang="en-US" sz="3500" dirty="0" err="1">
                <a:solidFill>
                  <a:srgbClr val="3333CC"/>
                </a:solidFill>
              </a:rPr>
              <a:t>Sadjadi</a:t>
            </a:r>
            <a:r>
              <a:rPr lang="en-US" altLang="en-US" sz="3500" dirty="0">
                <a:solidFill>
                  <a:srgbClr val="3333CC"/>
                </a:solidFill>
              </a:rPr>
              <a:t>, Florida International University</a:t>
            </a:r>
          </a:p>
        </p:txBody>
      </p:sp>
      <p:sp>
        <p:nvSpPr>
          <p:cNvPr id="14340" name="Text Box 72"/>
          <p:cNvSpPr txBox="1">
            <a:spLocks noChangeArrowheads="1"/>
          </p:cNvSpPr>
          <p:nvPr/>
        </p:nvSpPr>
        <p:spPr bwMode="auto">
          <a:xfrm>
            <a:off x="1219200" y="42367200"/>
            <a:ext cx="30632400" cy="1022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0">
                <a:solidFill>
                  <a:srgbClr val="000000"/>
                </a:solidFill>
                <a:miter lim="800000"/>
                <a:headEnd/>
                <a:tailEnd/>
              </a14:hiddenLine>
            </a:ext>
          </a:extLst>
        </p:spPr>
        <p:txBody>
          <a:bodyPr lIns="98655" tIns="49327" rIns="98655" bIns="49327">
            <a:spAutoFit/>
          </a:bodyPr>
          <a:lstStyle>
            <a:lvl1pPr marL="493713" indent="-493713" defTabSz="985838" eaLnBrk="0" hangingPunct="0">
              <a:defRPr sz="8400">
                <a:solidFill>
                  <a:schemeClr val="tx1"/>
                </a:solidFill>
                <a:latin typeface="Arial" panose="020B0604020202020204" pitchFamily="34" charset="0"/>
                <a:ea typeface="ＭＳ Ｐゴシック" charset="-128"/>
              </a:defRPr>
            </a:lvl1pPr>
            <a:lvl2pPr marL="37931725" indent="-37474525" defTabSz="985838" eaLnBrk="0" hangingPunct="0">
              <a:defRPr sz="8400">
                <a:solidFill>
                  <a:schemeClr val="tx1"/>
                </a:solidFill>
                <a:latin typeface="Arial" panose="020B0604020202020204" pitchFamily="34" charset="0"/>
                <a:ea typeface="ＭＳ Ｐゴシック" charset="-128"/>
              </a:defRPr>
            </a:lvl2pPr>
            <a:lvl3pPr eaLnBrk="0" hangingPunct="0">
              <a:defRPr sz="8400">
                <a:solidFill>
                  <a:schemeClr val="tx1"/>
                </a:solidFill>
                <a:latin typeface="Arial" panose="020B0604020202020204" pitchFamily="34" charset="0"/>
                <a:ea typeface="ＭＳ Ｐゴシック" charset="-128"/>
              </a:defRPr>
            </a:lvl3pPr>
            <a:lvl4pPr eaLnBrk="0" hangingPunct="0">
              <a:defRPr sz="8400">
                <a:solidFill>
                  <a:schemeClr val="tx1"/>
                </a:solidFill>
                <a:latin typeface="Arial" panose="020B0604020202020204" pitchFamily="34" charset="0"/>
                <a:ea typeface="ＭＳ Ｐゴシック" charset="-128"/>
              </a:defRPr>
            </a:lvl4pPr>
            <a:lvl5pPr eaLnBrk="0" hangingPunct="0">
              <a:defRPr sz="8400">
                <a:solidFill>
                  <a:schemeClr val="tx1"/>
                </a:solidFill>
                <a:latin typeface="Arial" panose="020B0604020202020204" pitchFamily="34" charset="0"/>
                <a:ea typeface="ＭＳ Ｐゴシック" charset="-128"/>
              </a:defRPr>
            </a:lvl5pPr>
            <a:lvl6pPr marL="4572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6pPr>
            <a:lvl7pPr marL="9144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7pPr>
            <a:lvl8pPr marL="13716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8pPr>
            <a:lvl9pPr marL="18288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9pPr>
          </a:lstStyle>
          <a:p>
            <a:pPr algn="ctr" eaLnBrk="1" hangingPunct="1">
              <a:buClr>
                <a:srgbClr val="3333CC"/>
              </a:buClr>
            </a:pPr>
            <a:r>
              <a:rPr lang="en-US" altLang="en-US" sz="3000" dirty="0" smtClean="0"/>
              <a:t>The material presented in this poster is based upon the work supported by </a:t>
            </a:r>
            <a:r>
              <a:rPr lang="en-US" altLang="en-US" sz="3000" dirty="0" err="1" smtClean="0"/>
              <a:t>Guðmundur</a:t>
            </a:r>
            <a:r>
              <a:rPr lang="en-US" altLang="en-US" sz="3000" dirty="0" smtClean="0"/>
              <a:t>  “Gummi” </a:t>
            </a:r>
            <a:r>
              <a:rPr lang="en-US" altLang="en-US" sz="3000" dirty="0" err="1" smtClean="0"/>
              <a:t>Traustason</a:t>
            </a:r>
            <a:r>
              <a:rPr lang="en-US" altLang="en-US" sz="3000" dirty="0" smtClean="0"/>
              <a:t>, Jaime </a:t>
            </a:r>
            <a:r>
              <a:rPr lang="en-US" altLang="en-US" sz="3000" dirty="0" err="1" smtClean="0"/>
              <a:t>Borras</a:t>
            </a:r>
            <a:r>
              <a:rPr lang="en-US" altLang="en-US" sz="3000" dirty="0" smtClean="0"/>
              <a:t>,  and </a:t>
            </a:r>
            <a:r>
              <a:rPr lang="en-US" altLang="en-US" sz="3000" dirty="0" err="1" smtClean="0"/>
              <a:t>Masoud</a:t>
            </a:r>
            <a:r>
              <a:rPr lang="en-US" altLang="en-US" sz="3000" dirty="0" smtClean="0"/>
              <a:t> </a:t>
            </a:r>
            <a:r>
              <a:rPr lang="en-US" altLang="en-US" sz="3000" dirty="0" err="1" smtClean="0"/>
              <a:t>Sadjadi</a:t>
            </a:r>
            <a:r>
              <a:rPr lang="en-US" altLang="en-US" sz="3000" dirty="0" smtClean="0"/>
              <a:t> .</a:t>
            </a:r>
          </a:p>
          <a:p>
            <a:pPr algn="ctr" eaLnBrk="1" hangingPunct="1">
              <a:buClr>
                <a:srgbClr val="3333CC"/>
              </a:buClr>
            </a:pPr>
            <a:r>
              <a:rPr lang="en-US" altLang="en-US" sz="3000" dirty="0" smtClean="0"/>
              <a:t>I am thankful to the help that I received from my team member </a:t>
            </a:r>
            <a:r>
              <a:rPr lang="en-US" altLang="en-US" sz="3000" dirty="0" err="1" smtClean="0"/>
              <a:t>Wilfrido</a:t>
            </a:r>
            <a:r>
              <a:rPr lang="en-US" altLang="en-US" sz="3000" dirty="0" smtClean="0"/>
              <a:t> Rodriguez and his contributions.</a:t>
            </a:r>
            <a:endParaRPr lang="en-US" altLang="en-US" sz="3000" dirty="0"/>
          </a:p>
        </p:txBody>
      </p:sp>
      <p:sp>
        <p:nvSpPr>
          <p:cNvPr id="14341" name="Rectangle 18"/>
          <p:cNvSpPr>
            <a:spLocks noChangeArrowheads="1"/>
          </p:cNvSpPr>
          <p:nvPr/>
        </p:nvSpPr>
        <p:spPr bwMode="auto">
          <a:xfrm>
            <a:off x="914400" y="5486400"/>
            <a:ext cx="31089600" cy="35661600"/>
          </a:xfrm>
          <a:prstGeom prst="rect">
            <a:avLst/>
          </a:prstGeom>
          <a:noFill/>
          <a:ln w="63500">
            <a:solidFill>
              <a:srgbClr val="00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8400">
                <a:solidFill>
                  <a:schemeClr val="tx1"/>
                </a:solidFill>
                <a:latin typeface="Arial" panose="020B0604020202020204" pitchFamily="34" charset="0"/>
                <a:ea typeface="ＭＳ Ｐゴシック" charset="-128"/>
              </a:defRPr>
            </a:lvl1pPr>
            <a:lvl2pPr marL="37931725" indent="-37474525" eaLnBrk="0" hangingPunct="0">
              <a:defRPr sz="8400">
                <a:solidFill>
                  <a:schemeClr val="tx1"/>
                </a:solidFill>
                <a:latin typeface="Arial" panose="020B0604020202020204" pitchFamily="34" charset="0"/>
                <a:ea typeface="ＭＳ Ｐゴシック" charset="-128"/>
              </a:defRPr>
            </a:lvl2pPr>
            <a:lvl3pPr eaLnBrk="0" hangingPunct="0">
              <a:defRPr sz="8400">
                <a:solidFill>
                  <a:schemeClr val="tx1"/>
                </a:solidFill>
                <a:latin typeface="Arial" panose="020B0604020202020204" pitchFamily="34" charset="0"/>
                <a:ea typeface="ＭＳ Ｐゴシック" charset="-128"/>
              </a:defRPr>
            </a:lvl3pPr>
            <a:lvl4pPr eaLnBrk="0" hangingPunct="0">
              <a:defRPr sz="8400">
                <a:solidFill>
                  <a:schemeClr val="tx1"/>
                </a:solidFill>
                <a:latin typeface="Arial" panose="020B0604020202020204" pitchFamily="34" charset="0"/>
                <a:ea typeface="ＭＳ Ｐゴシック" charset="-128"/>
              </a:defRPr>
            </a:lvl4pPr>
            <a:lvl5pPr eaLnBrk="0" hangingPunct="0">
              <a:defRPr sz="8400">
                <a:solidFill>
                  <a:schemeClr val="tx1"/>
                </a:solidFill>
                <a:latin typeface="Arial" panose="020B0604020202020204" pitchFamily="34" charset="0"/>
                <a:ea typeface="ＭＳ Ｐゴシック" charset="-128"/>
              </a:defRPr>
            </a:lvl5pPr>
            <a:lvl6pPr marL="4572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6pPr>
            <a:lvl7pPr marL="9144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7pPr>
            <a:lvl8pPr marL="13716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8pPr>
            <a:lvl9pPr marL="18288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9pPr>
          </a:lstStyle>
          <a:p>
            <a:pPr eaLnBrk="1" hangingPunct="1"/>
            <a:endParaRPr lang="en-US" altLang="en-US"/>
          </a:p>
        </p:txBody>
      </p:sp>
      <p:sp>
        <p:nvSpPr>
          <p:cNvPr id="215" name="Text Box 19"/>
          <p:cNvSpPr txBox="1">
            <a:spLocks noChangeArrowheads="1"/>
          </p:cNvSpPr>
          <p:nvPr/>
        </p:nvSpPr>
        <p:spPr bwMode="auto">
          <a:xfrm>
            <a:off x="4114800" y="5789613"/>
            <a:ext cx="5486400" cy="731837"/>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latin typeface="Arial" charset="0"/>
                <a:cs typeface="ＭＳ Ｐゴシック" charset="-128"/>
              </a:rPr>
              <a:t>Problem</a:t>
            </a:r>
          </a:p>
        </p:txBody>
      </p:sp>
      <p:sp>
        <p:nvSpPr>
          <p:cNvPr id="14343" name="Rectangle 18"/>
          <p:cNvSpPr>
            <a:spLocks noChangeArrowheads="1"/>
          </p:cNvSpPr>
          <p:nvPr/>
        </p:nvSpPr>
        <p:spPr bwMode="auto">
          <a:xfrm>
            <a:off x="914400" y="42062400"/>
            <a:ext cx="31089600" cy="1371600"/>
          </a:xfrm>
          <a:prstGeom prst="rect">
            <a:avLst/>
          </a:prstGeom>
          <a:noFill/>
          <a:ln w="63500">
            <a:solidFill>
              <a:srgbClr val="00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8400">
                <a:solidFill>
                  <a:schemeClr val="tx1"/>
                </a:solidFill>
                <a:latin typeface="Arial" panose="020B0604020202020204" pitchFamily="34" charset="0"/>
                <a:ea typeface="ＭＳ Ｐゴシック" charset="-128"/>
              </a:defRPr>
            </a:lvl1pPr>
            <a:lvl2pPr marL="37931725" indent="-37474525" eaLnBrk="0" hangingPunct="0">
              <a:defRPr sz="8400">
                <a:solidFill>
                  <a:schemeClr val="tx1"/>
                </a:solidFill>
                <a:latin typeface="Arial" panose="020B0604020202020204" pitchFamily="34" charset="0"/>
                <a:ea typeface="ＭＳ Ｐゴシック" charset="-128"/>
              </a:defRPr>
            </a:lvl2pPr>
            <a:lvl3pPr eaLnBrk="0" hangingPunct="0">
              <a:defRPr sz="8400">
                <a:solidFill>
                  <a:schemeClr val="tx1"/>
                </a:solidFill>
                <a:latin typeface="Arial" panose="020B0604020202020204" pitchFamily="34" charset="0"/>
                <a:ea typeface="ＭＳ Ｐゴシック" charset="-128"/>
              </a:defRPr>
            </a:lvl3pPr>
            <a:lvl4pPr eaLnBrk="0" hangingPunct="0">
              <a:defRPr sz="8400">
                <a:solidFill>
                  <a:schemeClr val="tx1"/>
                </a:solidFill>
                <a:latin typeface="Arial" panose="020B0604020202020204" pitchFamily="34" charset="0"/>
                <a:ea typeface="ＭＳ Ｐゴシック" charset="-128"/>
              </a:defRPr>
            </a:lvl4pPr>
            <a:lvl5pPr eaLnBrk="0" hangingPunct="0">
              <a:defRPr sz="8400">
                <a:solidFill>
                  <a:schemeClr val="tx1"/>
                </a:solidFill>
                <a:latin typeface="Arial" panose="020B0604020202020204" pitchFamily="34" charset="0"/>
                <a:ea typeface="ＭＳ Ｐゴシック" charset="-128"/>
              </a:defRPr>
            </a:lvl5pPr>
            <a:lvl6pPr marL="4572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6pPr>
            <a:lvl7pPr marL="9144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7pPr>
            <a:lvl8pPr marL="13716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8pPr>
            <a:lvl9pPr marL="18288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9pPr>
          </a:lstStyle>
          <a:p>
            <a:pPr eaLnBrk="1" hangingPunct="1"/>
            <a:endParaRPr lang="en-US" altLang="en-US"/>
          </a:p>
        </p:txBody>
      </p:sp>
      <p:sp>
        <p:nvSpPr>
          <p:cNvPr id="217" name="Text Box 19"/>
          <p:cNvSpPr txBox="1">
            <a:spLocks noChangeArrowheads="1"/>
          </p:cNvSpPr>
          <p:nvPr/>
        </p:nvSpPr>
        <p:spPr bwMode="auto">
          <a:xfrm>
            <a:off x="1192213" y="41605200"/>
            <a:ext cx="4979987" cy="730250"/>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latin typeface="Arial" charset="0"/>
                <a:cs typeface="ＭＳ Ｐゴシック" charset="-128"/>
              </a:rPr>
              <a:t>Acknowledgement</a:t>
            </a:r>
          </a:p>
        </p:txBody>
      </p:sp>
      <p:sp>
        <p:nvSpPr>
          <p:cNvPr id="14353" name="Rectangle 6"/>
          <p:cNvSpPr>
            <a:spLocks noChangeArrowheads="1"/>
          </p:cNvSpPr>
          <p:nvPr/>
        </p:nvSpPr>
        <p:spPr bwMode="auto">
          <a:xfrm>
            <a:off x="15925800" y="446088"/>
            <a:ext cx="4724400" cy="1077912"/>
          </a:xfrm>
          <a:prstGeom prst="rect">
            <a:avLst/>
          </a:prstGeom>
          <a:noFill/>
          <a:ln w="9525">
            <a:noFill/>
            <a:miter lim="800000"/>
            <a:headEnd/>
            <a:tailEnd/>
          </a:ln>
        </p:spPr>
        <p:txBody>
          <a:bodyPr anchor="ctr">
            <a:spAutoFit/>
          </a:bodyPr>
          <a:lstStyle>
            <a:lvl1pPr eaLnBrk="0" hangingPunct="0">
              <a:defRPr sz="8400">
                <a:solidFill>
                  <a:schemeClr val="tx1"/>
                </a:solidFill>
                <a:latin typeface="Arial" panose="020B0604020202020204" pitchFamily="34" charset="0"/>
                <a:ea typeface="ＭＳ Ｐゴシック" charset="-128"/>
              </a:defRPr>
            </a:lvl1pPr>
            <a:lvl2pPr marL="37931725" indent="-37474525" eaLnBrk="0" hangingPunct="0">
              <a:defRPr sz="8400">
                <a:solidFill>
                  <a:schemeClr val="tx1"/>
                </a:solidFill>
                <a:latin typeface="Arial" panose="020B0604020202020204" pitchFamily="34" charset="0"/>
                <a:ea typeface="ＭＳ Ｐゴシック" charset="-128"/>
              </a:defRPr>
            </a:lvl2pPr>
            <a:lvl3pPr eaLnBrk="0" hangingPunct="0">
              <a:defRPr sz="8400">
                <a:solidFill>
                  <a:schemeClr val="tx1"/>
                </a:solidFill>
                <a:latin typeface="Arial" panose="020B0604020202020204" pitchFamily="34" charset="0"/>
                <a:ea typeface="ＭＳ Ｐゴシック" charset="-128"/>
              </a:defRPr>
            </a:lvl3pPr>
            <a:lvl4pPr eaLnBrk="0" hangingPunct="0">
              <a:defRPr sz="8400">
                <a:solidFill>
                  <a:schemeClr val="tx1"/>
                </a:solidFill>
                <a:latin typeface="Arial" panose="020B0604020202020204" pitchFamily="34" charset="0"/>
                <a:ea typeface="ＭＳ Ｐゴシック" charset="-128"/>
              </a:defRPr>
            </a:lvl4pPr>
            <a:lvl5pPr eaLnBrk="0" hangingPunct="0">
              <a:defRPr sz="8400">
                <a:solidFill>
                  <a:schemeClr val="tx1"/>
                </a:solidFill>
                <a:latin typeface="Arial" panose="020B0604020202020204" pitchFamily="34" charset="0"/>
                <a:ea typeface="ＭＳ Ｐゴシック" charset="-128"/>
              </a:defRPr>
            </a:lvl5pPr>
            <a:lvl6pPr marL="4572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6pPr>
            <a:lvl7pPr marL="9144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7pPr>
            <a:lvl8pPr marL="13716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8pPr>
            <a:lvl9pPr marL="18288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9pPr>
          </a:lstStyle>
          <a:p>
            <a:pPr eaLnBrk="1" hangingPunct="1"/>
            <a:r>
              <a:rPr lang="en-US" altLang="en-US" sz="3200" b="1">
                <a:solidFill>
                  <a:schemeClr val="accent2"/>
                </a:solidFill>
              </a:rPr>
              <a:t>School of Computing &amp; Information Sciences</a:t>
            </a:r>
            <a:endParaRPr lang="en-US" altLang="en-US" sz="3200">
              <a:solidFill>
                <a:schemeClr val="accent2"/>
              </a:solidFill>
            </a:endParaRPr>
          </a:p>
        </p:txBody>
      </p:sp>
      <p:pic>
        <p:nvPicPr>
          <p:cNvPr id="14346" name="Picture 3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182600" y="381000"/>
            <a:ext cx="2630488"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 name="Text Box 19"/>
          <p:cNvSpPr txBox="1">
            <a:spLocks noChangeArrowheads="1"/>
          </p:cNvSpPr>
          <p:nvPr/>
        </p:nvSpPr>
        <p:spPr bwMode="auto">
          <a:xfrm>
            <a:off x="13716000" y="5792788"/>
            <a:ext cx="5486400" cy="731837"/>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latin typeface="Arial" charset="0"/>
                <a:cs typeface="ＭＳ Ｐゴシック" charset="-128"/>
              </a:rPr>
              <a:t>Current System</a:t>
            </a:r>
          </a:p>
        </p:txBody>
      </p:sp>
      <p:sp>
        <p:nvSpPr>
          <p:cNvPr id="35" name="Text Box 19"/>
          <p:cNvSpPr txBox="1">
            <a:spLocks noChangeArrowheads="1"/>
          </p:cNvSpPr>
          <p:nvPr/>
        </p:nvSpPr>
        <p:spPr bwMode="auto">
          <a:xfrm>
            <a:off x="23317200" y="5792788"/>
            <a:ext cx="5486400" cy="731837"/>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latin typeface="Arial" charset="0"/>
                <a:cs typeface="ＭＳ Ｐゴシック" charset="-128"/>
              </a:rPr>
              <a:t>Requirements</a:t>
            </a:r>
          </a:p>
        </p:txBody>
      </p:sp>
      <p:sp>
        <p:nvSpPr>
          <p:cNvPr id="36" name="Text Box 19"/>
          <p:cNvSpPr txBox="1">
            <a:spLocks noChangeArrowheads="1"/>
          </p:cNvSpPr>
          <p:nvPr/>
        </p:nvSpPr>
        <p:spPr bwMode="auto">
          <a:xfrm>
            <a:off x="4114800" y="17373600"/>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latin typeface="Arial" charset="0"/>
                <a:cs typeface="ＭＳ Ｐゴシック" charset="-128"/>
              </a:rPr>
              <a:t>System Design</a:t>
            </a:r>
          </a:p>
        </p:txBody>
      </p:sp>
      <p:sp>
        <p:nvSpPr>
          <p:cNvPr id="37" name="Text Box 19"/>
          <p:cNvSpPr txBox="1">
            <a:spLocks noChangeArrowheads="1"/>
          </p:cNvSpPr>
          <p:nvPr/>
        </p:nvSpPr>
        <p:spPr bwMode="auto">
          <a:xfrm>
            <a:off x="13716000" y="17373600"/>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latin typeface="Arial" charset="0"/>
                <a:cs typeface="ＭＳ Ｐゴシック" charset="-128"/>
              </a:rPr>
              <a:t>Object Design</a:t>
            </a:r>
          </a:p>
        </p:txBody>
      </p:sp>
      <p:sp>
        <p:nvSpPr>
          <p:cNvPr id="38" name="Text Box 19"/>
          <p:cNvSpPr txBox="1">
            <a:spLocks noChangeArrowheads="1"/>
          </p:cNvSpPr>
          <p:nvPr/>
        </p:nvSpPr>
        <p:spPr bwMode="auto">
          <a:xfrm>
            <a:off x="23317200" y="17373600"/>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latin typeface="Arial" charset="0"/>
                <a:cs typeface="ＭＳ Ｐゴシック" charset="-128"/>
              </a:rPr>
              <a:t>Implementation</a:t>
            </a:r>
          </a:p>
        </p:txBody>
      </p:sp>
      <p:sp>
        <p:nvSpPr>
          <p:cNvPr id="39" name="Text Box 19"/>
          <p:cNvSpPr txBox="1">
            <a:spLocks noChangeArrowheads="1"/>
          </p:cNvSpPr>
          <p:nvPr/>
        </p:nvSpPr>
        <p:spPr bwMode="auto">
          <a:xfrm>
            <a:off x="4114800" y="29260800"/>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latin typeface="Arial" charset="0"/>
                <a:cs typeface="ＭＳ Ｐゴシック" charset="-128"/>
              </a:rPr>
              <a:t>Verification</a:t>
            </a:r>
          </a:p>
        </p:txBody>
      </p:sp>
      <p:sp>
        <p:nvSpPr>
          <p:cNvPr id="40" name="Text Box 19"/>
          <p:cNvSpPr txBox="1">
            <a:spLocks noChangeArrowheads="1"/>
          </p:cNvSpPr>
          <p:nvPr/>
        </p:nvSpPr>
        <p:spPr bwMode="auto">
          <a:xfrm>
            <a:off x="13716000" y="29260800"/>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latin typeface="Arial" charset="0"/>
                <a:cs typeface="ＭＳ Ｐゴシック" charset="-128"/>
              </a:rPr>
              <a:t>Screenshots</a:t>
            </a:r>
          </a:p>
        </p:txBody>
      </p:sp>
      <p:sp>
        <p:nvSpPr>
          <p:cNvPr id="41" name="Text Box 19"/>
          <p:cNvSpPr txBox="1">
            <a:spLocks noChangeArrowheads="1"/>
          </p:cNvSpPr>
          <p:nvPr/>
        </p:nvSpPr>
        <p:spPr bwMode="auto">
          <a:xfrm>
            <a:off x="23317200" y="29260800"/>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latin typeface="Arial" charset="0"/>
                <a:cs typeface="ＭＳ Ｐゴシック" charset="-128"/>
              </a:rPr>
              <a:t>Summary</a:t>
            </a:r>
          </a:p>
        </p:txBody>
      </p:sp>
      <p:sp>
        <p:nvSpPr>
          <p:cNvPr id="2" name="Rectangle 1"/>
          <p:cNvSpPr/>
          <p:nvPr/>
        </p:nvSpPr>
        <p:spPr>
          <a:xfrm>
            <a:off x="1752601" y="7177504"/>
            <a:ext cx="9601200" cy="10064294"/>
          </a:xfrm>
          <a:prstGeom prst="rect">
            <a:avLst/>
          </a:prstGeom>
        </p:spPr>
        <p:txBody>
          <a:bodyPr wrap="square">
            <a:spAutoFit/>
          </a:bodyPr>
          <a:lstStyle/>
          <a:p>
            <a:pPr marL="457200" indent="457200" algn="just">
              <a:spcBef>
                <a:spcPts val="0"/>
              </a:spcBef>
              <a:spcAft>
                <a:spcPts val="0"/>
              </a:spcAft>
            </a:pPr>
            <a:r>
              <a:rPr lang="en-US" sz="3600" dirty="0" smtClean="0">
                <a:solidFill>
                  <a:srgbClr val="000000"/>
                </a:solidFill>
                <a:latin typeface="Helvetica Neue Medium"/>
              </a:rPr>
              <a:t>Soccer attracts </a:t>
            </a:r>
            <a:r>
              <a:rPr lang="en-US" sz="3600" dirty="0">
                <a:solidFill>
                  <a:srgbClr val="000000"/>
                </a:solidFill>
                <a:latin typeface="Helvetica Neue Medium"/>
              </a:rPr>
              <a:t>people from all ethnicities and </a:t>
            </a:r>
            <a:r>
              <a:rPr lang="en-US" sz="3600" dirty="0" smtClean="0">
                <a:solidFill>
                  <a:srgbClr val="000000"/>
                </a:solidFill>
                <a:latin typeface="Helvetica Neue Medium"/>
              </a:rPr>
              <a:t>backgrounds. Most </a:t>
            </a:r>
            <a:r>
              <a:rPr lang="en-US" sz="3600" dirty="0">
                <a:solidFill>
                  <a:srgbClr val="000000"/>
                </a:solidFill>
                <a:latin typeface="Helvetica Neue Medium"/>
              </a:rPr>
              <a:t>people who enjoy playing the sport, lack an interactive training facility where they can improve their soccer skills as well as have fun while they do it. </a:t>
            </a:r>
            <a:endParaRPr lang="en-US" sz="3600" dirty="0" smtClean="0">
              <a:latin typeface="Helvetica Neue Medium"/>
            </a:endParaRPr>
          </a:p>
          <a:p>
            <a:pPr marL="457200" indent="457200" algn="just">
              <a:spcBef>
                <a:spcPts val="0"/>
              </a:spcBef>
              <a:spcAft>
                <a:spcPts val="0"/>
              </a:spcAft>
            </a:pPr>
            <a:endParaRPr lang="en-US" sz="3600" dirty="0" smtClean="0">
              <a:solidFill>
                <a:srgbClr val="000000"/>
              </a:solidFill>
              <a:latin typeface="Helvetica Neue Medium"/>
            </a:endParaRPr>
          </a:p>
          <a:p>
            <a:pPr marL="457200" indent="457200" algn="just">
              <a:spcBef>
                <a:spcPts val="0"/>
              </a:spcBef>
              <a:spcAft>
                <a:spcPts val="0"/>
              </a:spcAft>
            </a:pPr>
            <a:r>
              <a:rPr lang="en-US" sz="3600" dirty="0" smtClean="0">
                <a:solidFill>
                  <a:srgbClr val="000000"/>
                </a:solidFill>
                <a:latin typeface="Helvetica Neue Medium"/>
              </a:rPr>
              <a:t>SkillCourt aims to solve this problem, since you do not require a highly qualified training staff to help you develop your soccer skills. With the help of SkillCourt, players as well as coaches will benefit from this solution. It will provide its users the ability to improve their skills, as well as sharpen a coach’s ability to design soccer drills. These routines will showcase the ability of cognitive sports learning as well as an adaptation to a whole new level of training.</a:t>
            </a:r>
            <a:endParaRPr lang="en-US" sz="3600" dirty="0">
              <a:latin typeface="Helvetica Neue Medium"/>
            </a:endParaRPr>
          </a:p>
        </p:txBody>
      </p:sp>
      <p:sp>
        <p:nvSpPr>
          <p:cNvPr id="22" name="Rectangle 21"/>
          <p:cNvSpPr/>
          <p:nvPr/>
        </p:nvSpPr>
        <p:spPr>
          <a:xfrm>
            <a:off x="11734800" y="7239000"/>
            <a:ext cx="9601200" cy="5078313"/>
          </a:xfrm>
          <a:prstGeom prst="rect">
            <a:avLst/>
          </a:prstGeom>
        </p:spPr>
        <p:txBody>
          <a:bodyPr wrap="square">
            <a:spAutoFit/>
          </a:bodyPr>
          <a:lstStyle/>
          <a:p>
            <a:pPr marL="457200" indent="457200">
              <a:spcBef>
                <a:spcPts val="0"/>
              </a:spcBef>
              <a:spcAft>
                <a:spcPts val="0"/>
              </a:spcAft>
            </a:pPr>
            <a:r>
              <a:rPr lang="en-US" sz="3600" dirty="0" smtClean="0">
                <a:latin typeface="Helvetica Neue Medium"/>
              </a:rPr>
              <a:t>The current system has enhanced visuals and interfaces and comprehensive interactive guides that improve user experience in the use of the Simulator and Routine Wizard. </a:t>
            </a:r>
          </a:p>
          <a:p>
            <a:pPr marL="457200" indent="457200">
              <a:spcBef>
                <a:spcPts val="0"/>
              </a:spcBef>
              <a:spcAft>
                <a:spcPts val="0"/>
              </a:spcAft>
            </a:pPr>
            <a:endParaRPr lang="en-US" sz="3600" dirty="0">
              <a:latin typeface="Helvetica Neue Medium"/>
            </a:endParaRPr>
          </a:p>
          <a:p>
            <a:pPr marL="457200" indent="457200">
              <a:spcBef>
                <a:spcPts val="0"/>
              </a:spcBef>
              <a:spcAft>
                <a:spcPts val="0"/>
              </a:spcAft>
            </a:pPr>
            <a:r>
              <a:rPr lang="en-US" sz="3600" dirty="0" smtClean="0">
                <a:latin typeface="Helvetica Neue Medium"/>
              </a:rPr>
              <a:t>Interactive step-by-step guides explains the usability of the product and real-life demonstration shows the purpose and vision of SkillCourt.  </a:t>
            </a:r>
            <a:endParaRPr lang="en-US" sz="3600" dirty="0">
              <a:latin typeface="Helvetica Neue Medium"/>
            </a:endParaRPr>
          </a:p>
        </p:txBody>
      </p:sp>
      <p:sp>
        <p:nvSpPr>
          <p:cNvPr id="23" name="Rectangle 22"/>
          <p:cNvSpPr/>
          <p:nvPr/>
        </p:nvSpPr>
        <p:spPr>
          <a:xfrm>
            <a:off x="21564600" y="7148929"/>
            <a:ext cx="9601200" cy="9510296"/>
          </a:xfrm>
          <a:prstGeom prst="rect">
            <a:avLst/>
          </a:prstGeom>
        </p:spPr>
        <p:txBody>
          <a:bodyPr wrap="square">
            <a:spAutoFit/>
          </a:bodyPr>
          <a:lstStyle/>
          <a:p>
            <a:pPr marL="1028700" indent="-571500">
              <a:spcBef>
                <a:spcPts val="0"/>
              </a:spcBef>
              <a:spcAft>
                <a:spcPts val="0"/>
              </a:spcAft>
              <a:buFont typeface="Arial" panose="020B0604020202020204" pitchFamily="34" charset="0"/>
              <a:buChar char="•"/>
            </a:pPr>
            <a:r>
              <a:rPr lang="en-US" sz="3600" dirty="0" smtClean="0">
                <a:latin typeface="Helvetica Neue Medium"/>
              </a:rPr>
              <a:t>First-Time Users can grasp SkillCourt’s concept with an interactive intro showing its main components (Simulator, Wizard, Type of Users, and real-life demonstration)</a:t>
            </a:r>
          </a:p>
          <a:p>
            <a:pPr marL="457200">
              <a:spcBef>
                <a:spcPts val="0"/>
              </a:spcBef>
              <a:spcAft>
                <a:spcPts val="0"/>
              </a:spcAft>
            </a:pPr>
            <a:endParaRPr lang="en-US" sz="3600" dirty="0" smtClean="0">
              <a:latin typeface="Helvetica Neue Medium"/>
            </a:endParaRPr>
          </a:p>
          <a:p>
            <a:pPr marL="1028700" indent="-571500">
              <a:spcBef>
                <a:spcPts val="0"/>
              </a:spcBef>
              <a:spcAft>
                <a:spcPts val="0"/>
              </a:spcAft>
              <a:buFont typeface="Arial" panose="020B0604020202020204" pitchFamily="34" charset="0"/>
              <a:buChar char="•"/>
            </a:pPr>
            <a:r>
              <a:rPr lang="en-US" sz="3600" dirty="0" smtClean="0">
                <a:latin typeface="Helvetica Neue Medium"/>
              </a:rPr>
              <a:t>Player-Users are able to request help for a detailed interactive guide explaining the usability of the simulator.</a:t>
            </a:r>
          </a:p>
          <a:p>
            <a:pPr marL="457200">
              <a:spcBef>
                <a:spcPts val="0"/>
              </a:spcBef>
              <a:spcAft>
                <a:spcPts val="0"/>
              </a:spcAft>
            </a:pPr>
            <a:endParaRPr lang="en-US" sz="3600" dirty="0" smtClean="0">
              <a:latin typeface="Helvetica Neue Medium"/>
            </a:endParaRPr>
          </a:p>
          <a:p>
            <a:pPr marL="1028700" indent="-571500">
              <a:spcBef>
                <a:spcPts val="0"/>
              </a:spcBef>
              <a:spcAft>
                <a:spcPts val="0"/>
              </a:spcAft>
              <a:buFont typeface="Arial" panose="020B0604020202020204" pitchFamily="34" charset="0"/>
              <a:buChar char="•"/>
            </a:pPr>
            <a:r>
              <a:rPr lang="en-US" sz="3600" dirty="0" smtClean="0">
                <a:latin typeface="Helvetica Neue Medium"/>
              </a:rPr>
              <a:t>Coach-Users are able to request help for a detailed interactive guide explaining the routine creation wizard.</a:t>
            </a:r>
          </a:p>
          <a:p>
            <a:pPr marL="1028700" indent="-571500">
              <a:spcBef>
                <a:spcPts val="0"/>
              </a:spcBef>
              <a:spcAft>
                <a:spcPts val="0"/>
              </a:spcAft>
              <a:buFont typeface="Arial" panose="020B0604020202020204" pitchFamily="34" charset="0"/>
              <a:buChar char="•"/>
            </a:pPr>
            <a:endParaRPr lang="en-US" sz="3600" dirty="0">
              <a:latin typeface="Helvetica Neue Medium"/>
            </a:endParaRPr>
          </a:p>
          <a:p>
            <a:pPr marL="1028700" indent="-571500">
              <a:spcBef>
                <a:spcPts val="0"/>
              </a:spcBef>
              <a:spcAft>
                <a:spcPts val="0"/>
              </a:spcAft>
              <a:buFont typeface="Arial" panose="020B0604020202020204" pitchFamily="34" charset="0"/>
              <a:buChar char="•"/>
            </a:pPr>
            <a:r>
              <a:rPr lang="en-US" sz="3600" dirty="0" smtClean="0">
                <a:latin typeface="Helvetica Neue Medium"/>
              </a:rPr>
              <a:t>Home and About pages can </a:t>
            </a:r>
            <a:r>
              <a:rPr lang="en-US" sz="3600" dirty="0">
                <a:latin typeface="Helvetica Neue Medium"/>
              </a:rPr>
              <a:t>be more </a:t>
            </a:r>
            <a:r>
              <a:rPr lang="en-US" sz="3600" dirty="0" smtClean="0">
                <a:latin typeface="Helvetica Neue Medium"/>
              </a:rPr>
              <a:t>dynamic, making </a:t>
            </a:r>
            <a:r>
              <a:rPr lang="en-US" sz="3600" dirty="0">
                <a:latin typeface="Helvetica Neue Medium"/>
              </a:rPr>
              <a:t>it more visually appealing to its users. </a:t>
            </a:r>
          </a:p>
        </p:txBody>
      </p:sp>
      <p:cxnSp>
        <p:nvCxnSpPr>
          <p:cNvPr id="24" name="Straight Connector 23"/>
          <p:cNvCxnSpPr>
            <a:cxnSpLocks/>
          </p:cNvCxnSpPr>
          <p:nvPr/>
        </p:nvCxnSpPr>
        <p:spPr bwMode="auto">
          <a:xfrm>
            <a:off x="11811000" y="6705600"/>
            <a:ext cx="0" cy="10480536"/>
          </a:xfrm>
          <a:prstGeom prst="line">
            <a:avLst/>
          </a:prstGeom>
          <a:noFill/>
          <a:ln w="25400">
            <a:solidFill>
              <a:srgbClr val="000000"/>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27" name="Straight Connector 26"/>
          <p:cNvCxnSpPr>
            <a:cxnSpLocks/>
          </p:cNvCxnSpPr>
          <p:nvPr/>
        </p:nvCxnSpPr>
        <p:spPr bwMode="auto">
          <a:xfrm>
            <a:off x="21640800" y="6705600"/>
            <a:ext cx="0" cy="10480536"/>
          </a:xfrm>
          <a:prstGeom prst="line">
            <a:avLst/>
          </a:prstGeom>
          <a:noFill/>
          <a:ln w="25400">
            <a:solidFill>
              <a:srgbClr val="000000"/>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28" name="TextBox 27"/>
          <p:cNvSpPr txBox="1"/>
          <p:nvPr/>
        </p:nvSpPr>
        <p:spPr>
          <a:xfrm>
            <a:off x="21991320" y="18562638"/>
            <a:ext cx="9601200" cy="8402300"/>
          </a:xfrm>
          <a:prstGeom prst="rect">
            <a:avLst/>
          </a:prstGeom>
          <a:noFill/>
        </p:spPr>
        <p:txBody>
          <a:bodyPr wrap="square">
            <a:spAutoFit/>
          </a:bodyPr>
          <a:lstStyle/>
          <a:p>
            <a:pPr marL="457200" indent="-457200">
              <a:buFont typeface="Arial"/>
              <a:buChar char="•"/>
              <a:defRPr/>
            </a:pPr>
            <a:r>
              <a:rPr lang="en-US" sz="3600" dirty="0">
                <a:latin typeface="Helvetica Neue Medium"/>
                <a:ea typeface="ＭＳ Ｐゴシック" charset="0"/>
                <a:cs typeface="Helvetica Neue Medium"/>
              </a:rPr>
              <a:t>Simulator and </a:t>
            </a:r>
            <a:r>
              <a:rPr lang="en-US" sz="3600" dirty="0" smtClean="0">
                <a:latin typeface="Helvetica Neue Medium"/>
                <a:ea typeface="ＭＳ Ｐゴシック" charset="0"/>
                <a:cs typeface="Helvetica Neue Medium"/>
              </a:rPr>
              <a:t>Wizard Interactive Guides</a:t>
            </a:r>
            <a:r>
              <a:rPr lang="en-US" sz="3600" dirty="0" smtClean="0">
                <a:latin typeface="Helvetica Neue Light"/>
                <a:ea typeface="ＭＳ Ｐゴシック" charset="0"/>
                <a:cs typeface="Helvetica Neue Light"/>
              </a:rPr>
              <a:t>: written </a:t>
            </a:r>
            <a:r>
              <a:rPr lang="en-US" sz="3600" dirty="0">
                <a:latin typeface="Helvetica Neue Light"/>
                <a:ea typeface="ＭＳ Ｐゴシック" charset="0"/>
                <a:cs typeface="Helvetica Neue Light"/>
              </a:rPr>
              <a:t>in </a:t>
            </a:r>
            <a:r>
              <a:rPr lang="en-US" sz="3600" dirty="0" smtClean="0">
                <a:latin typeface="Helvetica Neue Light"/>
                <a:ea typeface="ＭＳ Ｐゴシック" charset="0"/>
                <a:cs typeface="Helvetica Neue Light"/>
              </a:rPr>
              <a:t>Intro.js</a:t>
            </a:r>
            <a:r>
              <a:rPr lang="en-US" sz="3600" dirty="0">
                <a:latin typeface="Helvetica Neue Light"/>
                <a:ea typeface="ＭＳ Ｐゴシック" charset="0"/>
                <a:cs typeface="Helvetica Neue Light"/>
              </a:rPr>
              <a:t>, a JavaScript based </a:t>
            </a:r>
            <a:r>
              <a:rPr lang="en-US" sz="3600" dirty="0" smtClean="0">
                <a:latin typeface="Helvetica Neue Light"/>
                <a:ea typeface="ＭＳ Ｐゴシック" charset="0"/>
                <a:cs typeface="Helvetica Neue Light"/>
              </a:rPr>
              <a:t>language for website intros. </a:t>
            </a:r>
          </a:p>
          <a:p>
            <a:pPr marL="457200" indent="-457200">
              <a:buFont typeface="Arial"/>
              <a:buChar char="•"/>
              <a:defRPr/>
            </a:pPr>
            <a:endParaRPr lang="en-US" sz="3600" dirty="0">
              <a:latin typeface="Helvetica Neue Light"/>
              <a:ea typeface="ＭＳ Ｐゴシック" charset="0"/>
              <a:cs typeface="Helvetica Neue Light"/>
            </a:endParaRPr>
          </a:p>
          <a:p>
            <a:pPr marL="457200" indent="-457200">
              <a:buFont typeface="Arial"/>
              <a:buChar char="•"/>
              <a:defRPr/>
            </a:pPr>
            <a:r>
              <a:rPr lang="en-US" sz="3600" dirty="0" smtClean="0">
                <a:latin typeface="Helvetica Neue Light"/>
                <a:ea typeface="ＭＳ Ｐゴシック" charset="0"/>
                <a:cs typeface="Helvetica Neue Light"/>
              </a:rPr>
              <a:t>Interactive Home/About Summary: written in HTML with jQuery BXSlider for customized transitions.</a:t>
            </a:r>
          </a:p>
          <a:p>
            <a:pPr>
              <a:defRPr/>
            </a:pPr>
            <a:endParaRPr lang="en-US" sz="3600" dirty="0">
              <a:latin typeface="Helvetica Neue Light"/>
              <a:ea typeface="ＭＳ Ｐゴシック" charset="0"/>
              <a:cs typeface="Helvetica Neue Light"/>
            </a:endParaRPr>
          </a:p>
          <a:p>
            <a:pPr marL="457200" indent="-457200">
              <a:buFont typeface="Arial"/>
              <a:buChar char="•"/>
              <a:defRPr/>
            </a:pPr>
            <a:r>
              <a:rPr lang="en-US" sz="3600" dirty="0">
                <a:latin typeface="Helvetica Neue Medium"/>
                <a:ea typeface="ＭＳ Ｐゴシック" charset="0"/>
                <a:cs typeface="Helvetica Neue Medium"/>
              </a:rPr>
              <a:t>SkillCourt Website</a:t>
            </a:r>
            <a:r>
              <a:rPr lang="en-US" sz="3600" dirty="0">
                <a:latin typeface="Helvetica Neue Light"/>
                <a:ea typeface="ＭＳ Ｐゴシック" charset="0"/>
                <a:cs typeface="Helvetica Neue Light"/>
              </a:rPr>
              <a:t>: </a:t>
            </a:r>
            <a:r>
              <a:rPr lang="en-US" sz="3600" dirty="0" smtClean="0">
                <a:latin typeface="Helvetica Neue Light"/>
                <a:ea typeface="ＭＳ Ｐゴシック" charset="0"/>
                <a:cs typeface="Helvetica Neue Light"/>
              </a:rPr>
              <a:t>Developed and improved using </a:t>
            </a:r>
            <a:r>
              <a:rPr lang="en-US" sz="3600" dirty="0">
                <a:latin typeface="Helvetica Neue Light"/>
                <a:ea typeface="ＭＳ Ｐゴシック" charset="0"/>
                <a:cs typeface="Helvetica Neue Light"/>
              </a:rPr>
              <a:t>HTML, CSS, JavaScript, PHP and jQuery. </a:t>
            </a:r>
          </a:p>
          <a:p>
            <a:pPr>
              <a:defRPr/>
            </a:pPr>
            <a:endParaRPr lang="en-US" sz="3600" dirty="0">
              <a:latin typeface="Helvetica Neue Light"/>
              <a:ea typeface="ＭＳ Ｐゴシック" charset="0"/>
              <a:cs typeface="Helvetica Neue Light"/>
            </a:endParaRPr>
          </a:p>
          <a:p>
            <a:pPr marL="457200" indent="-457200">
              <a:buFont typeface="Arial"/>
              <a:buChar char="•"/>
              <a:defRPr/>
            </a:pPr>
            <a:r>
              <a:rPr lang="en-US" sz="3600" dirty="0" smtClean="0">
                <a:latin typeface="Helvetica Neue Medium"/>
                <a:ea typeface="ＭＳ Ｐゴシック" charset="0"/>
                <a:cs typeface="Helvetica Neue Medium"/>
              </a:rPr>
              <a:t>Real-Life Video Demonstration: Edited using Adobe Premier CS6 with visual effects to show SkillCourt’s Pad vision.</a:t>
            </a:r>
            <a:endParaRPr lang="en-US" sz="3600" dirty="0">
              <a:latin typeface="Helvetica Neue Light"/>
              <a:ea typeface="ＭＳ Ｐゴシック" charset="0"/>
              <a:cs typeface="Helvetica Neue Light"/>
            </a:endParaRPr>
          </a:p>
        </p:txBody>
      </p:sp>
      <p:cxnSp>
        <p:nvCxnSpPr>
          <p:cNvPr id="29" name="Straight Connector 28"/>
          <p:cNvCxnSpPr>
            <a:cxnSpLocks/>
          </p:cNvCxnSpPr>
          <p:nvPr/>
        </p:nvCxnSpPr>
        <p:spPr bwMode="auto">
          <a:xfrm>
            <a:off x="21640800" y="18170664"/>
            <a:ext cx="0" cy="10480536"/>
          </a:xfrm>
          <a:prstGeom prst="line">
            <a:avLst/>
          </a:prstGeom>
          <a:noFill/>
          <a:ln w="25400">
            <a:solidFill>
              <a:srgbClr val="000000"/>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30" name="TextBox 69"/>
          <p:cNvSpPr txBox="1">
            <a:spLocks noChangeArrowheads="1"/>
          </p:cNvSpPr>
          <p:nvPr/>
        </p:nvSpPr>
        <p:spPr bwMode="auto">
          <a:xfrm>
            <a:off x="2057400" y="30861000"/>
            <a:ext cx="9601200" cy="6186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8400">
                <a:solidFill>
                  <a:schemeClr val="tx1"/>
                </a:solidFill>
                <a:latin typeface="Arial" panose="020B0604020202020204" pitchFamily="34" charset="0"/>
                <a:ea typeface="ＭＳ Ｐゴシック" charset="-128"/>
              </a:defRPr>
            </a:lvl1pPr>
            <a:lvl2pPr marL="742950" indent="-285750">
              <a:defRPr sz="8400">
                <a:solidFill>
                  <a:schemeClr val="tx1"/>
                </a:solidFill>
                <a:latin typeface="Arial" panose="020B0604020202020204" pitchFamily="34" charset="0"/>
                <a:ea typeface="ＭＳ Ｐゴシック" charset="-128"/>
              </a:defRPr>
            </a:lvl2pPr>
            <a:lvl3pPr marL="1143000" indent="-228600">
              <a:defRPr sz="8400">
                <a:solidFill>
                  <a:schemeClr val="tx1"/>
                </a:solidFill>
                <a:latin typeface="Arial" panose="020B0604020202020204" pitchFamily="34" charset="0"/>
                <a:ea typeface="ＭＳ Ｐゴシック" charset="-128"/>
              </a:defRPr>
            </a:lvl3pPr>
            <a:lvl4pPr marL="1600200" indent="-228600">
              <a:defRPr sz="8400">
                <a:solidFill>
                  <a:schemeClr val="tx1"/>
                </a:solidFill>
                <a:latin typeface="Arial" panose="020B0604020202020204" pitchFamily="34" charset="0"/>
                <a:ea typeface="ＭＳ Ｐゴシック" charset="-128"/>
              </a:defRPr>
            </a:lvl4pPr>
            <a:lvl5pPr marL="2057400" indent="-228600">
              <a:defRPr sz="8400">
                <a:solidFill>
                  <a:schemeClr val="tx1"/>
                </a:solidFill>
                <a:latin typeface="Arial" panose="020B0604020202020204" pitchFamily="34" charset="0"/>
                <a:ea typeface="ＭＳ Ｐゴシック"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charset="-128"/>
              </a:defRPr>
            </a:lvl9pPr>
          </a:lstStyle>
          <a:p>
            <a:r>
              <a:rPr lang="en-US" altLang="en-US" sz="3600" dirty="0" smtClean="0">
                <a:latin typeface="Helvetica Neue Light" charset="0"/>
              </a:rPr>
              <a:t>     Testing </a:t>
            </a:r>
            <a:r>
              <a:rPr lang="en-US" altLang="en-US" sz="3600" dirty="0">
                <a:latin typeface="Helvetica Neue Light" charset="0"/>
              </a:rPr>
              <a:t>on the system was performed manually by mentors as well as team members. </a:t>
            </a:r>
            <a:r>
              <a:rPr lang="en-US" altLang="en-US" sz="3600" dirty="0" smtClean="0">
                <a:latin typeface="Helvetica Neue Light" charset="0"/>
              </a:rPr>
              <a:t>Interactive guides and features </a:t>
            </a:r>
            <a:r>
              <a:rPr lang="en-US" altLang="en-US" sz="3600" dirty="0">
                <a:latin typeface="Helvetica Neue Light" charset="0"/>
              </a:rPr>
              <a:t>were tested as they were completed. Sunny day and rainy day test cases were run where applicable.</a:t>
            </a:r>
          </a:p>
          <a:p>
            <a:endParaRPr lang="en-US" altLang="en-US" sz="3600" dirty="0">
              <a:latin typeface="Helvetica Neue Light" charset="0"/>
            </a:endParaRPr>
          </a:p>
          <a:p>
            <a:r>
              <a:rPr lang="en-US" altLang="en-US" sz="3600" dirty="0" smtClean="0">
                <a:latin typeface="Helvetica Neue Light" charset="0"/>
              </a:rPr>
              <a:t>     </a:t>
            </a:r>
            <a:r>
              <a:rPr lang="en-US" altLang="en-US" sz="3600" dirty="0" err="1" smtClean="0">
                <a:latin typeface="Helvetica Neue Light" charset="0"/>
              </a:rPr>
              <a:t>QUnit</a:t>
            </a:r>
            <a:r>
              <a:rPr lang="en-US" altLang="en-US" sz="3600" dirty="0" smtClean="0">
                <a:latin typeface="Helvetica Neue Light" charset="0"/>
              </a:rPr>
              <a:t>, a JavaScript Unit Testing Framework, was also implemented in the testing of JavaScript code used for tutorial guides.</a:t>
            </a:r>
            <a:endParaRPr lang="en-US" altLang="en-US" sz="3600" dirty="0">
              <a:latin typeface="Helvetica Neue Light" charset="0"/>
            </a:endParaRPr>
          </a:p>
        </p:txBody>
      </p:sp>
      <p:cxnSp>
        <p:nvCxnSpPr>
          <p:cNvPr id="31" name="Straight Connector 30"/>
          <p:cNvCxnSpPr>
            <a:cxnSpLocks/>
          </p:cNvCxnSpPr>
          <p:nvPr/>
        </p:nvCxnSpPr>
        <p:spPr bwMode="auto">
          <a:xfrm>
            <a:off x="11811000" y="18170664"/>
            <a:ext cx="0" cy="10480536"/>
          </a:xfrm>
          <a:prstGeom prst="line">
            <a:avLst/>
          </a:prstGeom>
          <a:noFill/>
          <a:ln w="25400">
            <a:solidFill>
              <a:srgbClr val="000000"/>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32" name="Straight Connector 31"/>
          <p:cNvCxnSpPr>
            <a:cxnSpLocks/>
          </p:cNvCxnSpPr>
          <p:nvPr/>
        </p:nvCxnSpPr>
        <p:spPr bwMode="auto">
          <a:xfrm>
            <a:off x="11811000" y="29905464"/>
            <a:ext cx="0" cy="10480536"/>
          </a:xfrm>
          <a:prstGeom prst="line">
            <a:avLst/>
          </a:prstGeom>
          <a:noFill/>
          <a:ln w="25400">
            <a:solidFill>
              <a:srgbClr val="000000"/>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33" name="Straight Connector 32"/>
          <p:cNvCxnSpPr>
            <a:cxnSpLocks/>
          </p:cNvCxnSpPr>
          <p:nvPr/>
        </p:nvCxnSpPr>
        <p:spPr bwMode="auto">
          <a:xfrm>
            <a:off x="21640800" y="29905464"/>
            <a:ext cx="0" cy="10480536"/>
          </a:xfrm>
          <a:prstGeom prst="line">
            <a:avLst/>
          </a:prstGeom>
          <a:noFill/>
          <a:ln w="25400">
            <a:solidFill>
              <a:srgbClr val="000000"/>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39600" y="30099000"/>
            <a:ext cx="5413328" cy="3352800"/>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39600" y="33528000"/>
            <a:ext cx="5413248" cy="3567008"/>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39600" y="37188630"/>
            <a:ext cx="5413248" cy="3806970"/>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574394" y="32679541"/>
            <a:ext cx="3896092" cy="4021772"/>
          </a:xfrm>
          <a:prstGeom prst="rect">
            <a:avLst/>
          </a:prstGeom>
        </p:spPr>
      </p:pic>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574394" y="36885463"/>
            <a:ext cx="3886199" cy="2380890"/>
          </a:xfrm>
          <a:prstGeom prst="rect">
            <a:avLst/>
          </a:prstGeom>
        </p:spPr>
      </p:pic>
      <p:sp>
        <p:nvSpPr>
          <p:cNvPr id="43" name="TextBox 42"/>
          <p:cNvSpPr txBox="1"/>
          <p:nvPr/>
        </p:nvSpPr>
        <p:spPr>
          <a:xfrm>
            <a:off x="21991320" y="30953076"/>
            <a:ext cx="9601200" cy="6186309"/>
          </a:xfrm>
          <a:prstGeom prst="rect">
            <a:avLst/>
          </a:prstGeom>
          <a:noFill/>
        </p:spPr>
        <p:txBody>
          <a:bodyPr>
            <a:spAutoFit/>
          </a:bodyPr>
          <a:lstStyle/>
          <a:p>
            <a:pPr>
              <a:defRPr/>
            </a:pPr>
            <a:r>
              <a:rPr lang="en-US" sz="3600" dirty="0">
                <a:latin typeface="Helvetica Neue Light"/>
                <a:cs typeface="Lucida Sans Unicode" panose="020B0602030504020204" pitchFamily="34" charset="0"/>
              </a:rPr>
              <a:t>The new SkillCourt system addresses many of the shortcomings of the prior </a:t>
            </a:r>
            <a:r>
              <a:rPr lang="en-US" sz="3600" dirty="0" smtClean="0">
                <a:latin typeface="Helvetica Neue Light"/>
                <a:cs typeface="Lucida Sans Unicode" panose="020B0602030504020204" pitchFamily="34" charset="0"/>
              </a:rPr>
              <a:t>version:</a:t>
            </a:r>
            <a:endParaRPr lang="en-US" sz="3600" dirty="0">
              <a:latin typeface="Helvetica Neue Light"/>
              <a:cs typeface="Lucida Sans Unicode" panose="020B0602030504020204" pitchFamily="34" charset="0"/>
            </a:endParaRPr>
          </a:p>
          <a:p>
            <a:pPr>
              <a:defRPr/>
            </a:pPr>
            <a:endParaRPr lang="en-US" sz="3600" dirty="0">
              <a:latin typeface="Helvetica Neue Light"/>
              <a:cs typeface="Lucida Sans Unicode" panose="020B0602030504020204" pitchFamily="34" charset="0"/>
            </a:endParaRPr>
          </a:p>
          <a:p>
            <a:pPr marL="457200" indent="-457200">
              <a:buFont typeface="Arial" panose="020B0604020202020204" pitchFamily="34" charset="0"/>
              <a:buChar char="•"/>
              <a:defRPr/>
            </a:pPr>
            <a:r>
              <a:rPr lang="en-US" sz="3600" dirty="0" smtClean="0">
                <a:latin typeface="Helvetica Neue Light"/>
                <a:cs typeface="Lucida Sans Unicode" panose="020B0602030504020204" pitchFamily="34" charset="0"/>
              </a:rPr>
              <a:t>It offers interactive tutorial guides for both Player and Coach-Users.</a:t>
            </a:r>
            <a:endParaRPr lang="en-US" sz="3600" dirty="0">
              <a:latin typeface="Helvetica Neue Light"/>
              <a:cs typeface="Lucida Sans Unicode" panose="020B0602030504020204" pitchFamily="34" charset="0"/>
            </a:endParaRPr>
          </a:p>
          <a:p>
            <a:pPr marL="457200" indent="-457200">
              <a:buFont typeface="Arial" panose="020B0604020202020204" pitchFamily="34" charset="0"/>
              <a:buChar char="•"/>
              <a:defRPr/>
            </a:pPr>
            <a:r>
              <a:rPr lang="en-US" sz="3600" dirty="0" smtClean="0">
                <a:latin typeface="Helvetica Neue Light"/>
                <a:cs typeface="Lucida Sans Unicode" panose="020B0602030504020204" pitchFamily="34" charset="0"/>
              </a:rPr>
              <a:t>It provides a much better user experience by the use of upgraded visuals, interfaces, views and interactive content. </a:t>
            </a:r>
            <a:endParaRPr lang="en-US" sz="3600" dirty="0">
              <a:latin typeface="Helvetica Neue Light"/>
              <a:cs typeface="Lucida Sans Unicode" panose="020B0602030504020204" pitchFamily="34" charset="0"/>
            </a:endParaRPr>
          </a:p>
          <a:p>
            <a:pPr marL="457200" indent="-457200">
              <a:buFont typeface="Arial" panose="020B0604020202020204" pitchFamily="34" charset="0"/>
              <a:buChar char="•"/>
              <a:defRPr/>
            </a:pPr>
            <a:r>
              <a:rPr lang="en-US" sz="3600" dirty="0">
                <a:latin typeface="Helvetica Neue Light"/>
                <a:cs typeface="Lucida Sans Unicode" panose="020B0602030504020204" pitchFamily="34" charset="0"/>
              </a:rPr>
              <a:t>It </a:t>
            </a:r>
            <a:r>
              <a:rPr lang="en-US" sz="3600" dirty="0" smtClean="0">
                <a:latin typeface="Helvetica Neue Light"/>
                <a:cs typeface="Lucida Sans Unicode" panose="020B0602030504020204" pitchFamily="34" charset="0"/>
              </a:rPr>
              <a:t>offers proof </a:t>
            </a:r>
            <a:r>
              <a:rPr lang="en-US" sz="3600" dirty="0">
                <a:latin typeface="Helvetica Neue Light"/>
                <a:cs typeface="Lucida Sans Unicode" panose="020B0602030504020204" pitchFamily="34" charset="0"/>
              </a:rPr>
              <a:t>of concept </a:t>
            </a:r>
            <a:r>
              <a:rPr lang="en-US" sz="3600" dirty="0" smtClean="0">
                <a:latin typeface="Helvetica Neue Light"/>
                <a:cs typeface="Lucida Sans Unicode" panose="020B0602030504020204" pitchFamily="34" charset="0"/>
              </a:rPr>
              <a:t>for </a:t>
            </a:r>
            <a:r>
              <a:rPr lang="en-US" sz="3600" dirty="0">
                <a:latin typeface="Helvetica Neue Light"/>
                <a:cs typeface="Lucida Sans Unicode" panose="020B0602030504020204" pitchFamily="34" charset="0"/>
              </a:rPr>
              <a:t>what </a:t>
            </a:r>
            <a:r>
              <a:rPr lang="en-US" sz="3600" dirty="0" smtClean="0">
                <a:latin typeface="Helvetica Neue Light"/>
                <a:cs typeface="Lucida Sans Unicode" panose="020B0602030504020204" pitchFamily="34" charset="0"/>
              </a:rPr>
              <a:t>SkillCourt’s product and vision is.</a:t>
            </a:r>
            <a:endParaRPr lang="en-US" sz="3600" dirty="0">
              <a:latin typeface="Helvetica Neue Light"/>
              <a:cs typeface="Lucida Sans Unicode" panose="020B0602030504020204" pitchFamily="34" charset="0"/>
            </a:endParaRPr>
          </a:p>
          <a:p>
            <a:pPr marL="457200" indent="-457200">
              <a:buFont typeface="Arial" panose="020B0604020202020204" pitchFamily="34" charset="0"/>
              <a:buChar char="•"/>
              <a:defRPr/>
            </a:pPr>
            <a:endParaRPr lang="en-US" sz="3600" dirty="0">
              <a:latin typeface="Helvetica Neue Light"/>
              <a:cs typeface="Lucida Sans Unicode" panose="020B0602030504020204" pitchFamily="34" charset="0"/>
            </a:endParaRPr>
          </a:p>
        </p:txBody>
      </p:sp>
      <p:pic>
        <p:nvPicPr>
          <p:cNvPr id="44" name="Picture 36" descr="http://www.seanhelvey.com/wp-content/uploads/2014/08/html5-css-javascript-logos.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981200" y="2590800"/>
            <a:ext cx="5173662" cy="197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Picture 38" descr="http://blog.mrwebmaster.it/files/2012/07/php.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5355550" y="456406"/>
            <a:ext cx="2689225" cy="175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Picture 40" descr="http://i2.wp.com/evanjmg.com/wp-content/uploads/2015/07/jQurery.gif"/>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3164800" y="348456"/>
            <a:ext cx="1822450" cy="182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Picture 42" descr="http://www.smartitians.com/smartitians/wp-content/themes/smartitians/images/ajax-development.pn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8557537" y="558006"/>
            <a:ext cx="3629025" cy="154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Picture 26" descr="https://www.twilio.com/blog/wp-content/uploads/2015/07/parse-modified.jp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4993600" y="2781886"/>
            <a:ext cx="2990850" cy="1830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 name="Picture 30" descr="https://pbs.twimg.com/profile_images/262520472/pjs_400x400.jpg"/>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8644850" y="2680286"/>
            <a:ext cx="1981200"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0"/>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306059" y="304800"/>
            <a:ext cx="9320803" cy="2060452"/>
          </a:xfrm>
          <a:prstGeom prst="rect">
            <a:avLst/>
          </a:prstGeom>
        </p:spPr>
      </p:pic>
      <p:sp>
        <p:nvSpPr>
          <p:cNvPr id="51" name="TextBox 5"/>
          <p:cNvSpPr txBox="1">
            <a:spLocks noChangeArrowheads="1"/>
          </p:cNvSpPr>
          <p:nvPr/>
        </p:nvSpPr>
        <p:spPr bwMode="auto">
          <a:xfrm>
            <a:off x="2133600" y="25413711"/>
            <a:ext cx="9601200" cy="286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8400">
                <a:solidFill>
                  <a:schemeClr val="tx1"/>
                </a:solidFill>
                <a:latin typeface="Arial" panose="020B0604020202020204" pitchFamily="34" charset="0"/>
                <a:ea typeface="ＭＳ Ｐゴシック" panose="020B0600070205080204" charset="-128"/>
              </a:defRPr>
            </a:lvl1pPr>
            <a:lvl2pPr marL="742950" indent="-285750">
              <a:defRPr sz="8400">
                <a:solidFill>
                  <a:schemeClr val="tx1"/>
                </a:solidFill>
                <a:latin typeface="Arial" panose="020B0604020202020204" pitchFamily="34" charset="0"/>
                <a:ea typeface="ＭＳ Ｐゴシック" panose="020B0600070205080204" charset="-128"/>
              </a:defRPr>
            </a:lvl2pPr>
            <a:lvl3pPr marL="1143000" indent="-228600">
              <a:defRPr sz="8400">
                <a:solidFill>
                  <a:schemeClr val="tx1"/>
                </a:solidFill>
                <a:latin typeface="Arial" panose="020B0604020202020204" pitchFamily="34" charset="0"/>
                <a:ea typeface="ＭＳ Ｐゴシック" panose="020B0600070205080204" charset="-128"/>
              </a:defRPr>
            </a:lvl3pPr>
            <a:lvl4pPr marL="1600200" indent="-228600">
              <a:defRPr sz="8400">
                <a:solidFill>
                  <a:schemeClr val="tx1"/>
                </a:solidFill>
                <a:latin typeface="Arial" panose="020B0604020202020204" pitchFamily="34" charset="0"/>
                <a:ea typeface="ＭＳ Ｐゴシック" panose="020B0600070205080204" charset="-128"/>
              </a:defRPr>
            </a:lvl4pPr>
            <a:lvl5pPr marL="2057400" indent="-228600">
              <a:defRPr sz="8400">
                <a:solidFill>
                  <a:schemeClr val="tx1"/>
                </a:solidFill>
                <a:latin typeface="Arial" panose="020B0604020202020204" pitchFamily="34" charset="0"/>
                <a:ea typeface="ＭＳ Ｐゴシック" panose="020B060007020508020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charset="-128"/>
              </a:defRPr>
            </a:lvl9pPr>
          </a:lstStyle>
          <a:p>
            <a:r>
              <a:rPr lang="en-US" altLang="en-US" sz="3600" dirty="0">
                <a:latin typeface="Helvetica Neue Light" charset="0"/>
                <a:cs typeface="Lucida Sans Unicode" panose="020B0602030504020204" pitchFamily="34" charset="0"/>
              </a:rPr>
              <a:t>The SkillCourt system incorporates an MVC </a:t>
            </a:r>
            <a:r>
              <a:rPr lang="en-US" altLang="en-US" sz="3600" dirty="0" smtClean="0">
                <a:latin typeface="Helvetica Neue Light" charset="0"/>
                <a:cs typeface="Lucida Sans Unicode" panose="020B0602030504020204" pitchFamily="34" charset="0"/>
              </a:rPr>
              <a:t>architecture in </a:t>
            </a:r>
            <a:r>
              <a:rPr lang="en-US" altLang="en-US" sz="3600" dirty="0">
                <a:latin typeface="Helvetica Neue Light" charset="0"/>
                <a:cs typeface="Lucida Sans Unicode" panose="020B0602030504020204" pitchFamily="34" charset="0"/>
              </a:rPr>
              <a:t>its website as well as the App-Pad-Simulator subsystem. </a:t>
            </a:r>
          </a:p>
        </p:txBody>
      </p:sp>
      <p:pic>
        <p:nvPicPr>
          <p:cNvPr id="13" name="Picture 1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7391400" y="2551576"/>
            <a:ext cx="2590800" cy="2123017"/>
          </a:xfrm>
          <a:prstGeom prst="rect">
            <a:avLst/>
          </a:prstGeom>
        </p:spPr>
      </p:pic>
      <p:pic>
        <p:nvPicPr>
          <p:cNvPr id="16" name="Picture 15"/>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1971641" y="18562638"/>
            <a:ext cx="9449767" cy="9548940"/>
          </a:xfrm>
          <a:prstGeom prst="rect">
            <a:avLst/>
          </a:prstGeom>
        </p:spPr>
      </p:pic>
      <p:pic>
        <p:nvPicPr>
          <p:cNvPr id="50" name="Picture 1"/>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2837299" y="19090265"/>
            <a:ext cx="7144901" cy="5779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iseño predeterminad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84663" rtl="0" eaLnBrk="1" fontAlgn="base" latinLnBrk="0" hangingPunct="1">
          <a:lnSpc>
            <a:spcPct val="100000"/>
          </a:lnSpc>
          <a:spcBef>
            <a:spcPct val="0"/>
          </a:spcBef>
          <a:spcAft>
            <a:spcPct val="0"/>
          </a:spcAft>
          <a:buClrTx/>
          <a:buSzTx/>
          <a:buFontTx/>
          <a:buNone/>
          <a:tabLst/>
          <a:defRPr kumimoji="0" lang="en-US" sz="8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84663" rtl="0" eaLnBrk="1" fontAlgn="base" latinLnBrk="0" hangingPunct="1">
          <a:lnSpc>
            <a:spcPct val="100000"/>
          </a:lnSpc>
          <a:spcBef>
            <a:spcPct val="0"/>
          </a:spcBef>
          <a:spcAft>
            <a:spcPct val="0"/>
          </a:spcAft>
          <a:buClrTx/>
          <a:buSzTx/>
          <a:buFontTx/>
          <a:buNone/>
          <a:tabLst/>
          <a:defRPr kumimoji="0" lang="en-US" sz="8400" b="0" i="0" u="none" strike="noStrike" cap="none" normalizeH="0" baseline="0" smtClean="0">
            <a:ln>
              <a:noFill/>
            </a:ln>
            <a:solidFill>
              <a:schemeClr val="tx1"/>
            </a:solidFill>
            <a:effectLst/>
            <a:latin typeface="Arial" charset="0"/>
          </a:defRPr>
        </a:defPPr>
      </a:lstStyle>
    </a:lnDef>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11903</TotalTime>
  <Words>555</Words>
  <Application>Microsoft Office PowerPoint</Application>
  <PresentationFormat>Custom</PresentationFormat>
  <Paragraphs>48</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MS PGothic</vt:lpstr>
      <vt:lpstr>Arial</vt:lpstr>
      <vt:lpstr>Calibri</vt:lpstr>
      <vt:lpstr>Helvetica Neue Light</vt:lpstr>
      <vt:lpstr>Helvetica Neue Medium</vt:lpstr>
      <vt:lpstr>Lucida Sans Unicode</vt:lpstr>
      <vt:lpstr>Times New Roman</vt:lpstr>
      <vt:lpstr>Diseño predeterminado</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Me</dc:creator>
  <cp:lastModifiedBy>SLS</cp:lastModifiedBy>
  <cp:revision>52</cp:revision>
  <dcterms:created xsi:type="dcterms:W3CDTF">2012-11-19T15:27:41Z</dcterms:created>
  <dcterms:modified xsi:type="dcterms:W3CDTF">2015-12-11T11:27:20Z</dcterms:modified>
</cp:coreProperties>
</file>

<file path=docProps/thumbnail.jpeg>
</file>